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7" r:id="rId2"/>
    <p:sldId id="266" r:id="rId3"/>
    <p:sldId id="262" r:id="rId4"/>
    <p:sldId id="263" r:id="rId5"/>
    <p:sldId id="260" r:id="rId6"/>
    <p:sldId id="259" r:id="rId7"/>
    <p:sldId id="257" r:id="rId8"/>
    <p:sldId id="256"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81" d="100"/>
          <a:sy n="81" d="100"/>
        </p:scale>
        <p:origin x="47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57F4D-B426-4F4E-8AD7-08AE8620D6CD}" type="datetimeFigureOut">
              <a:rPr lang="en-IN" smtClean="0"/>
              <a:t>22-09-2025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FF541-DD54-4ADD-82D9-3B05C7C1C26C}" type="slidenum">
              <a:rPr lang="en-IN" smtClean="0"/>
              <a:t>‹#›</a:t>
            </a:fld>
            <a:endParaRPr lang="en-IN" dirty="0"/>
          </a:p>
        </p:txBody>
      </p:sp>
    </p:spTree>
    <p:extLst>
      <p:ext uri="{BB962C8B-B14F-4D97-AF65-F5344CB8AC3E}">
        <p14:creationId xmlns:p14="http://schemas.microsoft.com/office/powerpoint/2010/main" val="4090931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FFF541-DD54-4ADD-82D9-3B05C7C1C26C}" type="slidenum">
              <a:rPr lang="en-IN" smtClean="0"/>
              <a:t>1</a:t>
            </a:fld>
            <a:endParaRPr lang="en-IN" dirty="0"/>
          </a:p>
        </p:txBody>
      </p:sp>
    </p:spTree>
    <p:extLst>
      <p:ext uri="{BB962C8B-B14F-4D97-AF65-F5344CB8AC3E}">
        <p14:creationId xmlns:p14="http://schemas.microsoft.com/office/powerpoint/2010/main" val="702881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7B10-CF68-7CAA-EDCF-67D0FC70E7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95C59E-CE85-BBA7-ED8A-E2AC740E88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7C7738A-C1B7-5255-48F1-0266A423A302}"/>
              </a:ext>
            </a:extLst>
          </p:cNvPr>
          <p:cNvSpPr>
            <a:spLocks noGrp="1"/>
          </p:cNvSpPr>
          <p:nvPr>
            <p:ph type="dt" sz="half" idx="10"/>
          </p:nvPr>
        </p:nvSpPr>
        <p:spPr/>
        <p:txBody>
          <a:bodyPr/>
          <a:lstStyle/>
          <a:p>
            <a:fld id="{838C2939-FB5F-402F-B17F-D84027506040}" type="datetimeFigureOut">
              <a:rPr lang="en-IN" smtClean="0"/>
              <a:t>22-09-2025</a:t>
            </a:fld>
            <a:endParaRPr lang="en-IN" dirty="0"/>
          </a:p>
        </p:txBody>
      </p:sp>
      <p:sp>
        <p:nvSpPr>
          <p:cNvPr id="5" name="Footer Placeholder 4">
            <a:extLst>
              <a:ext uri="{FF2B5EF4-FFF2-40B4-BE49-F238E27FC236}">
                <a16:creationId xmlns:a16="http://schemas.microsoft.com/office/drawing/2014/main" id="{EF443ACA-4818-CD99-DF3E-40FA1CCF600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F61FA73-2223-05E1-70D4-3AD605FE1ABE}"/>
              </a:ext>
            </a:extLst>
          </p:cNvPr>
          <p:cNvSpPr>
            <a:spLocks noGrp="1"/>
          </p:cNvSpPr>
          <p:nvPr>
            <p:ph type="sldNum" sz="quarter" idx="12"/>
          </p:nvPr>
        </p:nvSpPr>
        <p:spPr/>
        <p:txBody>
          <a:bodyPr/>
          <a:lstStyle/>
          <a:p>
            <a:fld id="{DFAE9DDE-42F5-4245-B60D-32B314BC33CE}" type="slidenum">
              <a:rPr lang="en-IN" smtClean="0"/>
              <a:t>‹#›</a:t>
            </a:fld>
            <a:endParaRPr lang="en-IN" dirty="0"/>
          </a:p>
        </p:txBody>
      </p:sp>
    </p:spTree>
    <p:extLst>
      <p:ext uri="{BB962C8B-B14F-4D97-AF65-F5344CB8AC3E}">
        <p14:creationId xmlns:p14="http://schemas.microsoft.com/office/powerpoint/2010/main" val="1617956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68658-A3D5-B8CA-9141-2322497F16B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5C1278-D47B-BCA9-DA60-78C9203E6F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A00125-3C15-BF96-6DC6-A8D0269D993A}"/>
              </a:ext>
            </a:extLst>
          </p:cNvPr>
          <p:cNvSpPr>
            <a:spLocks noGrp="1"/>
          </p:cNvSpPr>
          <p:nvPr>
            <p:ph type="dt" sz="half" idx="10"/>
          </p:nvPr>
        </p:nvSpPr>
        <p:spPr/>
        <p:txBody>
          <a:bodyPr/>
          <a:lstStyle/>
          <a:p>
            <a:fld id="{838C2939-FB5F-402F-B17F-D84027506040}" type="datetimeFigureOut">
              <a:rPr lang="en-IN" smtClean="0"/>
              <a:t>22-09-2025</a:t>
            </a:fld>
            <a:endParaRPr lang="en-IN" dirty="0"/>
          </a:p>
        </p:txBody>
      </p:sp>
      <p:sp>
        <p:nvSpPr>
          <p:cNvPr id="5" name="Footer Placeholder 4">
            <a:extLst>
              <a:ext uri="{FF2B5EF4-FFF2-40B4-BE49-F238E27FC236}">
                <a16:creationId xmlns:a16="http://schemas.microsoft.com/office/drawing/2014/main" id="{846B4470-15F6-7A4D-79FC-5EAC3CB711D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F233D32-58B5-8078-020F-D574A7039195}"/>
              </a:ext>
            </a:extLst>
          </p:cNvPr>
          <p:cNvSpPr>
            <a:spLocks noGrp="1"/>
          </p:cNvSpPr>
          <p:nvPr>
            <p:ph type="sldNum" sz="quarter" idx="12"/>
          </p:nvPr>
        </p:nvSpPr>
        <p:spPr/>
        <p:txBody>
          <a:bodyPr/>
          <a:lstStyle/>
          <a:p>
            <a:fld id="{DFAE9DDE-42F5-4245-B60D-32B314BC33CE}" type="slidenum">
              <a:rPr lang="en-IN" smtClean="0"/>
              <a:t>‹#›</a:t>
            </a:fld>
            <a:endParaRPr lang="en-IN" dirty="0"/>
          </a:p>
        </p:txBody>
      </p:sp>
    </p:spTree>
    <p:extLst>
      <p:ext uri="{BB962C8B-B14F-4D97-AF65-F5344CB8AC3E}">
        <p14:creationId xmlns:p14="http://schemas.microsoft.com/office/powerpoint/2010/main" val="56404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4F2D33-8EF9-E6EF-E5AD-D9AAC24949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554350-07B1-2600-2EAE-61E6596E55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06D654-1A26-72D3-FE45-107500E38E32}"/>
              </a:ext>
            </a:extLst>
          </p:cNvPr>
          <p:cNvSpPr>
            <a:spLocks noGrp="1"/>
          </p:cNvSpPr>
          <p:nvPr>
            <p:ph type="dt" sz="half" idx="10"/>
          </p:nvPr>
        </p:nvSpPr>
        <p:spPr/>
        <p:txBody>
          <a:bodyPr/>
          <a:lstStyle/>
          <a:p>
            <a:fld id="{838C2939-FB5F-402F-B17F-D84027506040}" type="datetimeFigureOut">
              <a:rPr lang="en-IN" smtClean="0"/>
              <a:t>22-09-2025</a:t>
            </a:fld>
            <a:endParaRPr lang="en-IN" dirty="0"/>
          </a:p>
        </p:txBody>
      </p:sp>
      <p:sp>
        <p:nvSpPr>
          <p:cNvPr id="5" name="Footer Placeholder 4">
            <a:extLst>
              <a:ext uri="{FF2B5EF4-FFF2-40B4-BE49-F238E27FC236}">
                <a16:creationId xmlns:a16="http://schemas.microsoft.com/office/drawing/2014/main" id="{7341CAF3-6D09-BA06-38B1-65B700046E1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A5D09EB-C910-4640-CC08-CDE244D5B542}"/>
              </a:ext>
            </a:extLst>
          </p:cNvPr>
          <p:cNvSpPr>
            <a:spLocks noGrp="1"/>
          </p:cNvSpPr>
          <p:nvPr>
            <p:ph type="sldNum" sz="quarter" idx="12"/>
          </p:nvPr>
        </p:nvSpPr>
        <p:spPr/>
        <p:txBody>
          <a:bodyPr/>
          <a:lstStyle/>
          <a:p>
            <a:fld id="{DFAE9DDE-42F5-4245-B60D-32B314BC33CE}" type="slidenum">
              <a:rPr lang="en-IN" smtClean="0"/>
              <a:t>‹#›</a:t>
            </a:fld>
            <a:endParaRPr lang="en-IN" dirty="0"/>
          </a:p>
        </p:txBody>
      </p:sp>
    </p:spTree>
    <p:extLst>
      <p:ext uri="{BB962C8B-B14F-4D97-AF65-F5344CB8AC3E}">
        <p14:creationId xmlns:p14="http://schemas.microsoft.com/office/powerpoint/2010/main" val="4051407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044AA-1E15-E35F-7866-9B6445AB37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8A5C37-5193-24D7-AF46-B816FA0E76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358AC5-18F2-91C4-1FED-49FC293622A5}"/>
              </a:ext>
            </a:extLst>
          </p:cNvPr>
          <p:cNvSpPr>
            <a:spLocks noGrp="1"/>
          </p:cNvSpPr>
          <p:nvPr>
            <p:ph type="dt" sz="half" idx="10"/>
          </p:nvPr>
        </p:nvSpPr>
        <p:spPr/>
        <p:txBody>
          <a:bodyPr/>
          <a:lstStyle/>
          <a:p>
            <a:fld id="{838C2939-FB5F-402F-B17F-D84027506040}" type="datetimeFigureOut">
              <a:rPr lang="en-IN" smtClean="0"/>
              <a:t>22-09-2025</a:t>
            </a:fld>
            <a:endParaRPr lang="en-IN" dirty="0"/>
          </a:p>
        </p:txBody>
      </p:sp>
      <p:sp>
        <p:nvSpPr>
          <p:cNvPr id="5" name="Footer Placeholder 4">
            <a:extLst>
              <a:ext uri="{FF2B5EF4-FFF2-40B4-BE49-F238E27FC236}">
                <a16:creationId xmlns:a16="http://schemas.microsoft.com/office/drawing/2014/main" id="{7150B588-B0F2-0BC4-58D5-19352423765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D43616D-142C-67CD-7C12-F665102FBE22}"/>
              </a:ext>
            </a:extLst>
          </p:cNvPr>
          <p:cNvSpPr>
            <a:spLocks noGrp="1"/>
          </p:cNvSpPr>
          <p:nvPr>
            <p:ph type="sldNum" sz="quarter" idx="12"/>
          </p:nvPr>
        </p:nvSpPr>
        <p:spPr/>
        <p:txBody>
          <a:bodyPr/>
          <a:lstStyle/>
          <a:p>
            <a:fld id="{DFAE9DDE-42F5-4245-B60D-32B314BC33CE}" type="slidenum">
              <a:rPr lang="en-IN" smtClean="0"/>
              <a:t>‹#›</a:t>
            </a:fld>
            <a:endParaRPr lang="en-IN" dirty="0"/>
          </a:p>
        </p:txBody>
      </p:sp>
    </p:spTree>
    <p:extLst>
      <p:ext uri="{BB962C8B-B14F-4D97-AF65-F5344CB8AC3E}">
        <p14:creationId xmlns:p14="http://schemas.microsoft.com/office/powerpoint/2010/main" val="329522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86780-4836-BF50-F221-FD4EFF209D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DD5F6D8-FDC4-32D7-C740-A3EA675253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004144-8B34-CAC6-42E4-9A9F448B6F00}"/>
              </a:ext>
            </a:extLst>
          </p:cNvPr>
          <p:cNvSpPr>
            <a:spLocks noGrp="1"/>
          </p:cNvSpPr>
          <p:nvPr>
            <p:ph type="dt" sz="half" idx="10"/>
          </p:nvPr>
        </p:nvSpPr>
        <p:spPr/>
        <p:txBody>
          <a:bodyPr/>
          <a:lstStyle/>
          <a:p>
            <a:fld id="{838C2939-FB5F-402F-B17F-D84027506040}" type="datetimeFigureOut">
              <a:rPr lang="en-IN" smtClean="0"/>
              <a:t>22-09-2025</a:t>
            </a:fld>
            <a:endParaRPr lang="en-IN" dirty="0"/>
          </a:p>
        </p:txBody>
      </p:sp>
      <p:sp>
        <p:nvSpPr>
          <p:cNvPr id="5" name="Footer Placeholder 4">
            <a:extLst>
              <a:ext uri="{FF2B5EF4-FFF2-40B4-BE49-F238E27FC236}">
                <a16:creationId xmlns:a16="http://schemas.microsoft.com/office/drawing/2014/main" id="{165B58AB-38CF-26F9-4525-931670B612F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BE68D1D-C582-CA20-3CE6-34BF7D0A721F}"/>
              </a:ext>
            </a:extLst>
          </p:cNvPr>
          <p:cNvSpPr>
            <a:spLocks noGrp="1"/>
          </p:cNvSpPr>
          <p:nvPr>
            <p:ph type="sldNum" sz="quarter" idx="12"/>
          </p:nvPr>
        </p:nvSpPr>
        <p:spPr/>
        <p:txBody>
          <a:bodyPr/>
          <a:lstStyle/>
          <a:p>
            <a:fld id="{DFAE9DDE-42F5-4245-B60D-32B314BC33CE}" type="slidenum">
              <a:rPr lang="en-IN" smtClean="0"/>
              <a:t>‹#›</a:t>
            </a:fld>
            <a:endParaRPr lang="en-IN" dirty="0"/>
          </a:p>
        </p:txBody>
      </p:sp>
    </p:spTree>
    <p:extLst>
      <p:ext uri="{BB962C8B-B14F-4D97-AF65-F5344CB8AC3E}">
        <p14:creationId xmlns:p14="http://schemas.microsoft.com/office/powerpoint/2010/main" val="4138770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6DCE-A13F-B4A4-0B41-DAD82D3307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E9F27-3492-159D-B2E4-C4E8F78892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16FCDC7-5499-6802-B7F0-75DFAF5E9B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A3C1A94-A6D9-FC8F-D214-C89EBE417713}"/>
              </a:ext>
            </a:extLst>
          </p:cNvPr>
          <p:cNvSpPr>
            <a:spLocks noGrp="1"/>
          </p:cNvSpPr>
          <p:nvPr>
            <p:ph type="dt" sz="half" idx="10"/>
          </p:nvPr>
        </p:nvSpPr>
        <p:spPr/>
        <p:txBody>
          <a:bodyPr/>
          <a:lstStyle/>
          <a:p>
            <a:fld id="{838C2939-FB5F-402F-B17F-D84027506040}" type="datetimeFigureOut">
              <a:rPr lang="en-IN" smtClean="0"/>
              <a:t>22-09-2025</a:t>
            </a:fld>
            <a:endParaRPr lang="en-IN" dirty="0"/>
          </a:p>
        </p:txBody>
      </p:sp>
      <p:sp>
        <p:nvSpPr>
          <p:cNvPr id="6" name="Footer Placeholder 5">
            <a:extLst>
              <a:ext uri="{FF2B5EF4-FFF2-40B4-BE49-F238E27FC236}">
                <a16:creationId xmlns:a16="http://schemas.microsoft.com/office/drawing/2014/main" id="{C99E9C9D-F8BB-5C79-05F1-B57FA7C1F5A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197B656-B061-F75D-265D-F8485F39EBD4}"/>
              </a:ext>
            </a:extLst>
          </p:cNvPr>
          <p:cNvSpPr>
            <a:spLocks noGrp="1"/>
          </p:cNvSpPr>
          <p:nvPr>
            <p:ph type="sldNum" sz="quarter" idx="12"/>
          </p:nvPr>
        </p:nvSpPr>
        <p:spPr/>
        <p:txBody>
          <a:bodyPr/>
          <a:lstStyle/>
          <a:p>
            <a:fld id="{DFAE9DDE-42F5-4245-B60D-32B314BC33CE}" type="slidenum">
              <a:rPr lang="en-IN" smtClean="0"/>
              <a:t>‹#›</a:t>
            </a:fld>
            <a:endParaRPr lang="en-IN" dirty="0"/>
          </a:p>
        </p:txBody>
      </p:sp>
    </p:spTree>
    <p:extLst>
      <p:ext uri="{BB962C8B-B14F-4D97-AF65-F5344CB8AC3E}">
        <p14:creationId xmlns:p14="http://schemas.microsoft.com/office/powerpoint/2010/main" val="210604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E5C2-5ACB-65C0-43BA-2B948A05E8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26011C-7DC7-D715-2B72-9BD131781E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C309E-9D42-87CC-DF6A-88445CE9F4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D60375-DAB0-5662-7381-F06C1C09FB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65301B-F006-FB48-D937-8032EFF2E4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743792-6899-43B7-799D-5D459EA59EFA}"/>
              </a:ext>
            </a:extLst>
          </p:cNvPr>
          <p:cNvSpPr>
            <a:spLocks noGrp="1"/>
          </p:cNvSpPr>
          <p:nvPr>
            <p:ph type="dt" sz="half" idx="10"/>
          </p:nvPr>
        </p:nvSpPr>
        <p:spPr/>
        <p:txBody>
          <a:bodyPr/>
          <a:lstStyle/>
          <a:p>
            <a:fld id="{838C2939-FB5F-402F-B17F-D84027506040}" type="datetimeFigureOut">
              <a:rPr lang="en-IN" smtClean="0"/>
              <a:t>22-09-2025</a:t>
            </a:fld>
            <a:endParaRPr lang="en-IN" dirty="0"/>
          </a:p>
        </p:txBody>
      </p:sp>
      <p:sp>
        <p:nvSpPr>
          <p:cNvPr id="8" name="Footer Placeholder 7">
            <a:extLst>
              <a:ext uri="{FF2B5EF4-FFF2-40B4-BE49-F238E27FC236}">
                <a16:creationId xmlns:a16="http://schemas.microsoft.com/office/drawing/2014/main" id="{E3BF3015-E0E5-1BF0-C908-058845EC7388}"/>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93DB5E72-3355-E105-4534-2F484034620D}"/>
              </a:ext>
            </a:extLst>
          </p:cNvPr>
          <p:cNvSpPr>
            <a:spLocks noGrp="1"/>
          </p:cNvSpPr>
          <p:nvPr>
            <p:ph type="sldNum" sz="quarter" idx="12"/>
          </p:nvPr>
        </p:nvSpPr>
        <p:spPr/>
        <p:txBody>
          <a:bodyPr/>
          <a:lstStyle/>
          <a:p>
            <a:fld id="{DFAE9DDE-42F5-4245-B60D-32B314BC33CE}" type="slidenum">
              <a:rPr lang="en-IN" smtClean="0"/>
              <a:t>‹#›</a:t>
            </a:fld>
            <a:endParaRPr lang="en-IN" dirty="0"/>
          </a:p>
        </p:txBody>
      </p:sp>
    </p:spTree>
    <p:extLst>
      <p:ext uri="{BB962C8B-B14F-4D97-AF65-F5344CB8AC3E}">
        <p14:creationId xmlns:p14="http://schemas.microsoft.com/office/powerpoint/2010/main" val="1340324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33BF0-A1A3-72C4-5E82-0E1E6ADC84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D3D4D0-1A48-07EA-C5A4-C2F109C17210}"/>
              </a:ext>
            </a:extLst>
          </p:cNvPr>
          <p:cNvSpPr>
            <a:spLocks noGrp="1"/>
          </p:cNvSpPr>
          <p:nvPr>
            <p:ph type="dt" sz="half" idx="10"/>
          </p:nvPr>
        </p:nvSpPr>
        <p:spPr/>
        <p:txBody>
          <a:bodyPr/>
          <a:lstStyle/>
          <a:p>
            <a:fld id="{838C2939-FB5F-402F-B17F-D84027506040}" type="datetimeFigureOut">
              <a:rPr lang="en-IN" smtClean="0"/>
              <a:t>22-09-2025</a:t>
            </a:fld>
            <a:endParaRPr lang="en-IN" dirty="0"/>
          </a:p>
        </p:txBody>
      </p:sp>
      <p:sp>
        <p:nvSpPr>
          <p:cNvPr id="4" name="Footer Placeholder 3">
            <a:extLst>
              <a:ext uri="{FF2B5EF4-FFF2-40B4-BE49-F238E27FC236}">
                <a16:creationId xmlns:a16="http://schemas.microsoft.com/office/drawing/2014/main" id="{4DB79E80-3DB2-D38E-0ADC-044A9E857120}"/>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B6849716-B484-4190-18D7-C90521B1D030}"/>
              </a:ext>
            </a:extLst>
          </p:cNvPr>
          <p:cNvSpPr>
            <a:spLocks noGrp="1"/>
          </p:cNvSpPr>
          <p:nvPr>
            <p:ph type="sldNum" sz="quarter" idx="12"/>
          </p:nvPr>
        </p:nvSpPr>
        <p:spPr/>
        <p:txBody>
          <a:bodyPr/>
          <a:lstStyle/>
          <a:p>
            <a:fld id="{DFAE9DDE-42F5-4245-B60D-32B314BC33CE}" type="slidenum">
              <a:rPr lang="en-IN" smtClean="0"/>
              <a:t>‹#›</a:t>
            </a:fld>
            <a:endParaRPr lang="en-IN" dirty="0"/>
          </a:p>
        </p:txBody>
      </p:sp>
    </p:spTree>
    <p:extLst>
      <p:ext uri="{BB962C8B-B14F-4D97-AF65-F5344CB8AC3E}">
        <p14:creationId xmlns:p14="http://schemas.microsoft.com/office/powerpoint/2010/main" val="2634719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305016-27E3-EF91-5FD7-5F679A4A8BF6}"/>
              </a:ext>
            </a:extLst>
          </p:cNvPr>
          <p:cNvSpPr>
            <a:spLocks noGrp="1"/>
          </p:cNvSpPr>
          <p:nvPr>
            <p:ph type="dt" sz="half" idx="10"/>
          </p:nvPr>
        </p:nvSpPr>
        <p:spPr/>
        <p:txBody>
          <a:bodyPr/>
          <a:lstStyle/>
          <a:p>
            <a:fld id="{838C2939-FB5F-402F-B17F-D84027506040}" type="datetimeFigureOut">
              <a:rPr lang="en-IN" smtClean="0"/>
              <a:t>22-09-2025</a:t>
            </a:fld>
            <a:endParaRPr lang="en-IN" dirty="0"/>
          </a:p>
        </p:txBody>
      </p:sp>
      <p:sp>
        <p:nvSpPr>
          <p:cNvPr id="3" name="Footer Placeholder 2">
            <a:extLst>
              <a:ext uri="{FF2B5EF4-FFF2-40B4-BE49-F238E27FC236}">
                <a16:creationId xmlns:a16="http://schemas.microsoft.com/office/drawing/2014/main" id="{38F3AA01-3A8A-F259-C328-04F5F97BF294}"/>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27C1CDAC-5E1B-CD82-5E15-C50BD774E425}"/>
              </a:ext>
            </a:extLst>
          </p:cNvPr>
          <p:cNvSpPr>
            <a:spLocks noGrp="1"/>
          </p:cNvSpPr>
          <p:nvPr>
            <p:ph type="sldNum" sz="quarter" idx="12"/>
          </p:nvPr>
        </p:nvSpPr>
        <p:spPr/>
        <p:txBody>
          <a:bodyPr/>
          <a:lstStyle/>
          <a:p>
            <a:fld id="{DFAE9DDE-42F5-4245-B60D-32B314BC33CE}" type="slidenum">
              <a:rPr lang="en-IN" smtClean="0"/>
              <a:t>‹#›</a:t>
            </a:fld>
            <a:endParaRPr lang="en-IN" dirty="0"/>
          </a:p>
        </p:txBody>
      </p:sp>
    </p:spTree>
    <p:extLst>
      <p:ext uri="{BB962C8B-B14F-4D97-AF65-F5344CB8AC3E}">
        <p14:creationId xmlns:p14="http://schemas.microsoft.com/office/powerpoint/2010/main" val="625561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1CC2-524B-3B1C-6F6C-2409235EDA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70FE43F-C339-91C6-85EF-7766B199D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073E34-2DE5-47E8-EBF9-2B1BEEE42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48D14-23F7-3473-A05A-F7D898E696F9}"/>
              </a:ext>
            </a:extLst>
          </p:cNvPr>
          <p:cNvSpPr>
            <a:spLocks noGrp="1"/>
          </p:cNvSpPr>
          <p:nvPr>
            <p:ph type="dt" sz="half" idx="10"/>
          </p:nvPr>
        </p:nvSpPr>
        <p:spPr/>
        <p:txBody>
          <a:bodyPr/>
          <a:lstStyle/>
          <a:p>
            <a:fld id="{838C2939-FB5F-402F-B17F-D84027506040}" type="datetimeFigureOut">
              <a:rPr lang="en-IN" smtClean="0"/>
              <a:t>22-09-2025</a:t>
            </a:fld>
            <a:endParaRPr lang="en-IN" dirty="0"/>
          </a:p>
        </p:txBody>
      </p:sp>
      <p:sp>
        <p:nvSpPr>
          <p:cNvPr id="6" name="Footer Placeholder 5">
            <a:extLst>
              <a:ext uri="{FF2B5EF4-FFF2-40B4-BE49-F238E27FC236}">
                <a16:creationId xmlns:a16="http://schemas.microsoft.com/office/drawing/2014/main" id="{2636C56A-E3D6-46D8-9A04-0188403FC61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5DF4C7F-20FF-DEAE-65DB-A0EC26A870A5}"/>
              </a:ext>
            </a:extLst>
          </p:cNvPr>
          <p:cNvSpPr>
            <a:spLocks noGrp="1"/>
          </p:cNvSpPr>
          <p:nvPr>
            <p:ph type="sldNum" sz="quarter" idx="12"/>
          </p:nvPr>
        </p:nvSpPr>
        <p:spPr/>
        <p:txBody>
          <a:bodyPr/>
          <a:lstStyle/>
          <a:p>
            <a:fld id="{DFAE9DDE-42F5-4245-B60D-32B314BC33CE}" type="slidenum">
              <a:rPr lang="en-IN" smtClean="0"/>
              <a:t>‹#›</a:t>
            </a:fld>
            <a:endParaRPr lang="en-IN" dirty="0"/>
          </a:p>
        </p:txBody>
      </p:sp>
    </p:spTree>
    <p:extLst>
      <p:ext uri="{BB962C8B-B14F-4D97-AF65-F5344CB8AC3E}">
        <p14:creationId xmlns:p14="http://schemas.microsoft.com/office/powerpoint/2010/main" val="1363487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6E68-301A-4DA8-137A-BFF07461DB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FF05DA0-8067-DE28-0E43-C439BD3389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9B8D8112-DAE9-5C27-39FE-C5821F410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6892C2-2977-9B87-C63F-C5AD843C74B3}"/>
              </a:ext>
            </a:extLst>
          </p:cNvPr>
          <p:cNvSpPr>
            <a:spLocks noGrp="1"/>
          </p:cNvSpPr>
          <p:nvPr>
            <p:ph type="dt" sz="half" idx="10"/>
          </p:nvPr>
        </p:nvSpPr>
        <p:spPr/>
        <p:txBody>
          <a:bodyPr/>
          <a:lstStyle/>
          <a:p>
            <a:fld id="{838C2939-FB5F-402F-B17F-D84027506040}" type="datetimeFigureOut">
              <a:rPr lang="en-IN" smtClean="0"/>
              <a:t>22-09-2025</a:t>
            </a:fld>
            <a:endParaRPr lang="en-IN" dirty="0"/>
          </a:p>
        </p:txBody>
      </p:sp>
      <p:sp>
        <p:nvSpPr>
          <p:cNvPr id="6" name="Footer Placeholder 5">
            <a:extLst>
              <a:ext uri="{FF2B5EF4-FFF2-40B4-BE49-F238E27FC236}">
                <a16:creationId xmlns:a16="http://schemas.microsoft.com/office/drawing/2014/main" id="{0D10ADF6-9E84-54C4-2EE5-518F9AB0AF5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FBA9690-D905-2D37-CBC4-0C02BE2A4CEE}"/>
              </a:ext>
            </a:extLst>
          </p:cNvPr>
          <p:cNvSpPr>
            <a:spLocks noGrp="1"/>
          </p:cNvSpPr>
          <p:nvPr>
            <p:ph type="sldNum" sz="quarter" idx="12"/>
          </p:nvPr>
        </p:nvSpPr>
        <p:spPr/>
        <p:txBody>
          <a:bodyPr/>
          <a:lstStyle/>
          <a:p>
            <a:fld id="{DFAE9DDE-42F5-4245-B60D-32B314BC33CE}" type="slidenum">
              <a:rPr lang="en-IN" smtClean="0"/>
              <a:t>‹#›</a:t>
            </a:fld>
            <a:endParaRPr lang="en-IN" dirty="0"/>
          </a:p>
        </p:txBody>
      </p:sp>
    </p:spTree>
    <p:extLst>
      <p:ext uri="{BB962C8B-B14F-4D97-AF65-F5344CB8AC3E}">
        <p14:creationId xmlns:p14="http://schemas.microsoft.com/office/powerpoint/2010/main" val="380757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45223E-10AD-3DDF-B211-BE1A67DC93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6FE60D-168B-106C-AC45-69859017B5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026C26-8419-EFDE-5E0F-131FBA8E8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38C2939-FB5F-402F-B17F-D84027506040}" type="datetimeFigureOut">
              <a:rPr lang="en-IN" smtClean="0"/>
              <a:t>22-09-2025</a:t>
            </a:fld>
            <a:endParaRPr lang="en-IN" dirty="0"/>
          </a:p>
        </p:txBody>
      </p:sp>
      <p:sp>
        <p:nvSpPr>
          <p:cNvPr id="5" name="Footer Placeholder 4">
            <a:extLst>
              <a:ext uri="{FF2B5EF4-FFF2-40B4-BE49-F238E27FC236}">
                <a16:creationId xmlns:a16="http://schemas.microsoft.com/office/drawing/2014/main" id="{6025135F-D826-73B1-799D-55992A207A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dirty="0"/>
          </a:p>
        </p:txBody>
      </p:sp>
      <p:sp>
        <p:nvSpPr>
          <p:cNvPr id="6" name="Slide Number Placeholder 5">
            <a:extLst>
              <a:ext uri="{FF2B5EF4-FFF2-40B4-BE49-F238E27FC236}">
                <a16:creationId xmlns:a16="http://schemas.microsoft.com/office/drawing/2014/main" id="{AD5E83B7-4476-F3FC-D356-107F0730D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AE9DDE-42F5-4245-B60D-32B314BC33CE}" type="slidenum">
              <a:rPr lang="en-IN" smtClean="0"/>
              <a:t>‹#›</a:t>
            </a:fld>
            <a:endParaRPr lang="en-IN" dirty="0"/>
          </a:p>
        </p:txBody>
      </p:sp>
    </p:spTree>
    <p:extLst>
      <p:ext uri="{BB962C8B-B14F-4D97-AF65-F5344CB8AC3E}">
        <p14:creationId xmlns:p14="http://schemas.microsoft.com/office/powerpoint/2010/main" val="3617132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18" Type="http://schemas.openxmlformats.org/officeDocument/2006/relationships/image" Target="../media/image12.svg"/><Relationship Id="rId3" Type="http://schemas.microsoft.com/office/2017/06/relationships/model3d" Target="../media/model3d1.glb"/><Relationship Id="rId21" Type="http://schemas.openxmlformats.org/officeDocument/2006/relationships/image" Target="../media/image15.png"/><Relationship Id="rId7" Type="http://schemas.microsoft.com/office/2017/06/relationships/model3d" Target="../media/model3d3.glb"/><Relationship Id="rId12" Type="http://schemas.openxmlformats.org/officeDocument/2006/relationships/image" Target="../media/image6.svg"/><Relationship Id="rId17"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5.png"/><Relationship Id="rId5" Type="http://schemas.microsoft.com/office/2017/06/relationships/model3d" Target="../media/model3d2.glb"/><Relationship Id="rId15" Type="http://schemas.openxmlformats.org/officeDocument/2006/relationships/image" Target="../media/image9.png"/><Relationship Id="rId23" Type="http://schemas.openxmlformats.org/officeDocument/2006/relationships/image" Target="../media/image17.png"/><Relationship Id="rId10" Type="http://schemas.openxmlformats.org/officeDocument/2006/relationships/image" Target="../media/image4.png"/><Relationship Id="rId19" Type="http://schemas.openxmlformats.org/officeDocument/2006/relationships/image" Target="../media/image13.png"/><Relationship Id="rId4" Type="http://schemas.openxmlformats.org/officeDocument/2006/relationships/image" Target="../media/image1.png"/><Relationship Id="rId9" Type="http://schemas.microsoft.com/office/2017/06/relationships/model3d" Target="../media/model3d4.glb"/><Relationship Id="rId14" Type="http://schemas.openxmlformats.org/officeDocument/2006/relationships/image" Target="../media/image8.svg"/><Relationship Id="rId22"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Taxi">
                <a:extLst>
                  <a:ext uri="{FF2B5EF4-FFF2-40B4-BE49-F238E27FC236}">
                    <a16:creationId xmlns:a16="http://schemas.microsoft.com/office/drawing/2014/main" id="{68F37B84-CA9D-6D75-85EE-2C668E991A9A}"/>
                  </a:ext>
                </a:extLst>
              </p:cNvPr>
              <p:cNvGraphicFramePr>
                <a:graphicFrameLocks noChangeAspect="1"/>
              </p:cNvGraphicFramePr>
              <p:nvPr>
                <p:extLst>
                  <p:ext uri="{D42A27DB-BD31-4B8C-83A1-F6EECF244321}">
                    <p14:modId xmlns:p14="http://schemas.microsoft.com/office/powerpoint/2010/main" val="467680489"/>
                  </p:ext>
                </p:extLst>
              </p:nvPr>
            </p:nvGraphicFramePr>
            <p:xfrm>
              <a:off x="12317964" y="5054716"/>
              <a:ext cx="3684208" cy="1761184"/>
            </p:xfrm>
            <a:graphic>
              <a:graphicData uri="http://schemas.microsoft.com/office/drawing/2017/model3d">
                <am3d:model3d r:embed="rId3">
                  <am3d:spPr>
                    <a:xfrm>
                      <a:off x="0" y="0"/>
                      <a:ext cx="3684208" cy="1761184"/>
                    </a:xfrm>
                    <a:prstGeom prst="rect">
                      <a:avLst/>
                    </a:prstGeom>
                  </am3d:spPr>
                  <am3d:camera>
                    <am3d:pos x="0" y="0" z="54069063"/>
                    <am3d:up dx="0" dy="36000000" dz="0"/>
                    <am3d:lookAt x="0" y="0" z="0"/>
                    <am3d:perspective fov="2700000"/>
                  </am3d:camera>
                  <am3d:trans>
                    <am3d:meterPerModelUnit n="361425" d="1000000"/>
                    <am3d:preTrans dx="0" dy="-7022569" dz="-1358768"/>
                    <am3d:scale>
                      <am3d:sx n="1000000" d="1000000"/>
                      <am3d:sy n="1000000" d="1000000"/>
                      <am3d:sz n="1000000" d="1000000"/>
                    </am3d:scale>
                    <am3d:rot ax="1467465" ay="-4447906" az="-1417769"/>
                    <am3d:postTrans dx="0" dy="0" dz="0"/>
                  </am3d:trans>
                  <am3d:raster rName="Office3DRenderer" rVer="16.0.8326">
                    <am3d:blip r:embed="rId4"/>
                  </am3d:raster>
                  <am3d:objViewport viewportSz="42744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axi">
                <a:extLst>
                  <a:ext uri="{FF2B5EF4-FFF2-40B4-BE49-F238E27FC236}">
                    <a16:creationId xmlns:a16="http://schemas.microsoft.com/office/drawing/2014/main" id="{68F37B84-CA9D-6D75-85EE-2C668E991A9A}"/>
                  </a:ext>
                </a:extLst>
              </p:cNvPr>
              <p:cNvPicPr>
                <a:picLocks noGrp="1" noRot="1" noChangeAspect="1" noMove="1" noResize="1" noEditPoints="1" noAdjustHandles="1" noChangeArrowheads="1" noChangeShapeType="1" noCrop="1"/>
              </p:cNvPicPr>
              <p:nvPr/>
            </p:nvPicPr>
            <p:blipFill>
              <a:blip r:embed="rId4"/>
              <a:stretch>
                <a:fillRect/>
              </a:stretch>
            </p:blipFill>
            <p:spPr>
              <a:xfrm>
                <a:off x="12317964" y="5054716"/>
                <a:ext cx="3684208" cy="17611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Airplane">
                <a:extLst>
                  <a:ext uri="{FF2B5EF4-FFF2-40B4-BE49-F238E27FC236}">
                    <a16:creationId xmlns:a16="http://schemas.microsoft.com/office/drawing/2014/main" id="{E79C7979-F672-14E5-7C49-EE2AB7E91747}"/>
                  </a:ext>
                </a:extLst>
              </p:cNvPr>
              <p:cNvGraphicFramePr>
                <a:graphicFrameLocks noChangeAspect="1"/>
              </p:cNvGraphicFramePr>
              <p:nvPr>
                <p:extLst>
                  <p:ext uri="{D42A27DB-BD31-4B8C-83A1-F6EECF244321}">
                    <p14:modId xmlns:p14="http://schemas.microsoft.com/office/powerpoint/2010/main" val="3820221920"/>
                  </p:ext>
                </p:extLst>
              </p:nvPr>
            </p:nvGraphicFramePr>
            <p:xfrm rot="20473290">
              <a:off x="-3752225" y="4960749"/>
              <a:ext cx="3831684" cy="1949119"/>
            </p:xfrm>
            <a:graphic>
              <a:graphicData uri="http://schemas.microsoft.com/office/drawing/2017/model3d">
                <am3d:model3d r:embed="rId5">
                  <am3d:spPr>
                    <a:xfrm rot="20473290">
                      <a:off x="0" y="0"/>
                      <a:ext cx="3831684" cy="1949119"/>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5264194" ay="4166099" az="5254974"/>
                    <am3d:postTrans dx="0" dy="0" dz="0"/>
                  </am3d:trans>
                  <am3d:raster rName="Office3DRenderer" rVer="16.0.8326">
                    <am3d:blip r:embed="rId6"/>
                  </am3d:raster>
                  <am3d:objViewport viewportSz="51818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Airplane">
                <a:extLst>
                  <a:ext uri="{FF2B5EF4-FFF2-40B4-BE49-F238E27FC236}">
                    <a16:creationId xmlns:a16="http://schemas.microsoft.com/office/drawing/2014/main" id="{E79C7979-F672-14E5-7C49-EE2AB7E91747}"/>
                  </a:ext>
                </a:extLst>
              </p:cNvPr>
              <p:cNvPicPr>
                <a:picLocks noGrp="1" noRot="1" noChangeAspect="1" noMove="1" noResize="1" noEditPoints="1" noAdjustHandles="1" noChangeArrowheads="1" noChangeShapeType="1" noCrop="1"/>
              </p:cNvPicPr>
              <p:nvPr/>
            </p:nvPicPr>
            <p:blipFill>
              <a:blip r:embed="rId6"/>
              <a:stretch>
                <a:fillRect/>
              </a:stretch>
            </p:blipFill>
            <p:spPr>
              <a:xfrm rot="20473290">
                <a:off x="-3752225" y="4960749"/>
                <a:ext cx="3831684" cy="19491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ubway Train">
                <a:extLst>
                  <a:ext uri="{FF2B5EF4-FFF2-40B4-BE49-F238E27FC236}">
                    <a16:creationId xmlns:a16="http://schemas.microsoft.com/office/drawing/2014/main" id="{3A9D1D63-6A37-A115-C6E8-6C479E21E18C}"/>
                  </a:ext>
                </a:extLst>
              </p:cNvPr>
              <p:cNvGraphicFramePr>
                <a:graphicFrameLocks noChangeAspect="1"/>
              </p:cNvGraphicFramePr>
              <p:nvPr>
                <p:extLst>
                  <p:ext uri="{D42A27DB-BD31-4B8C-83A1-F6EECF244321}">
                    <p14:modId xmlns:p14="http://schemas.microsoft.com/office/powerpoint/2010/main" val="636518577"/>
                  </p:ext>
                </p:extLst>
              </p:nvPr>
            </p:nvGraphicFramePr>
            <p:xfrm>
              <a:off x="-6247812" y="2132642"/>
              <a:ext cx="6315221" cy="1658050"/>
            </p:xfrm>
            <a:graphic>
              <a:graphicData uri="http://schemas.microsoft.com/office/drawing/2017/model3d">
                <am3d:model3d r:embed="rId7">
                  <am3d:spPr>
                    <a:xfrm>
                      <a:off x="0" y="0"/>
                      <a:ext cx="6315221" cy="1658050"/>
                    </a:xfrm>
                    <a:prstGeom prst="rect">
                      <a:avLst/>
                    </a:prstGeom>
                  </am3d:spPr>
                  <am3d:camera>
                    <am3d:pos x="0" y="0" z="47767426"/>
                    <am3d:up dx="0" dy="36000000" dz="0"/>
                    <am3d:lookAt x="0" y="0" z="0"/>
                    <am3d:perspective fov="2700000"/>
                  </am3d:camera>
                  <am3d:trans>
                    <am3d:meterPerModelUnit n="56017" d="1000000"/>
                    <am3d:preTrans dx="0" dy="-2481211" dz="0"/>
                    <am3d:scale>
                      <am3d:sx n="1000000" d="1000000"/>
                      <am3d:sy n="1000000" d="1000000"/>
                      <am3d:sz n="1000000" d="1000000"/>
                    </am3d:scale>
                    <am3d:rot ax="587184" ay="2970113" az="448343"/>
                    <am3d:postTrans dx="0" dy="0" dz="0"/>
                  </am3d:trans>
                  <am3d:raster rName="Office3DRenderer" rVer="16.0.8326">
                    <am3d:blip r:embed="rId8"/>
                  </am3d:raster>
                  <am3d:objViewport viewportSz="6534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ubway Train">
                <a:extLst>
                  <a:ext uri="{FF2B5EF4-FFF2-40B4-BE49-F238E27FC236}">
                    <a16:creationId xmlns:a16="http://schemas.microsoft.com/office/drawing/2014/main" id="{3A9D1D63-6A37-A115-C6E8-6C479E21E18C}"/>
                  </a:ext>
                </a:extLst>
              </p:cNvPr>
              <p:cNvPicPr>
                <a:picLocks noGrp="1" noRot="1" noChangeAspect="1" noMove="1" noResize="1" noEditPoints="1" noAdjustHandles="1" noChangeArrowheads="1" noChangeShapeType="1" noCrop="1"/>
              </p:cNvPicPr>
              <p:nvPr/>
            </p:nvPicPr>
            <p:blipFill>
              <a:blip r:embed="rId8"/>
              <a:stretch>
                <a:fillRect/>
              </a:stretch>
            </p:blipFill>
            <p:spPr>
              <a:xfrm>
                <a:off x="-6247812" y="2132642"/>
                <a:ext cx="6315221" cy="165805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Public Bus">
                <a:extLst>
                  <a:ext uri="{FF2B5EF4-FFF2-40B4-BE49-F238E27FC236}">
                    <a16:creationId xmlns:a16="http://schemas.microsoft.com/office/drawing/2014/main" id="{A9276CF0-9EA8-B9C9-B1D9-4808C415A544}"/>
                  </a:ext>
                </a:extLst>
              </p:cNvPr>
              <p:cNvGraphicFramePr>
                <a:graphicFrameLocks noChangeAspect="1"/>
              </p:cNvGraphicFramePr>
              <p:nvPr>
                <p:extLst>
                  <p:ext uri="{D42A27DB-BD31-4B8C-83A1-F6EECF244321}">
                    <p14:modId xmlns:p14="http://schemas.microsoft.com/office/powerpoint/2010/main" val="1992577031"/>
                  </p:ext>
                </p:extLst>
              </p:nvPr>
            </p:nvGraphicFramePr>
            <p:xfrm>
              <a:off x="12450589" y="1005780"/>
              <a:ext cx="4916350" cy="2253723"/>
            </p:xfrm>
            <a:graphic>
              <a:graphicData uri="http://schemas.microsoft.com/office/drawing/2017/model3d">
                <am3d:model3d r:embed="rId9">
                  <am3d:spPr>
                    <a:xfrm>
                      <a:off x="0" y="0"/>
                      <a:ext cx="4916350" cy="2253723"/>
                    </a:xfrm>
                    <a:prstGeom prst="rect">
                      <a:avLst/>
                    </a:prstGeom>
                  </am3d:spPr>
                  <am3d:camera>
                    <am3d:pos x="0" y="0" z="51119037"/>
                    <am3d:up dx="0" dy="36000000" dz="0"/>
                    <am3d:lookAt x="0" y="0" z="0"/>
                    <am3d:perspective fov="2700000"/>
                  </am3d:camera>
                  <am3d:trans>
                    <am3d:meterPerModelUnit n="149750" d="1000000"/>
                    <am3d:preTrans dx="0" dy="-5693451" dz="0"/>
                    <am3d:scale>
                      <am3d:sx n="1000000" d="1000000"/>
                      <am3d:sy n="1000000" d="1000000"/>
                      <am3d:sz n="1000000" d="1000000"/>
                    </am3d:scale>
                    <am3d:rot ax="885876" ay="-2959275" az="-678162"/>
                    <am3d:postTrans dx="0" dy="0" dz="0"/>
                  </am3d:trans>
                  <am3d:raster rName="Office3DRenderer" rVer="16.0.8326">
                    <am3d:blip r:embed="rId10"/>
                  </am3d:raster>
                  <am3d:objViewport viewportSz="5182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Public Bus">
                <a:extLst>
                  <a:ext uri="{FF2B5EF4-FFF2-40B4-BE49-F238E27FC236}">
                    <a16:creationId xmlns:a16="http://schemas.microsoft.com/office/drawing/2014/main" id="{A9276CF0-9EA8-B9C9-B1D9-4808C415A544}"/>
                  </a:ext>
                </a:extLst>
              </p:cNvPr>
              <p:cNvPicPr>
                <a:picLocks noGrp="1" noRot="1" noChangeAspect="1" noMove="1" noResize="1" noEditPoints="1" noAdjustHandles="1" noChangeArrowheads="1" noChangeShapeType="1" noCrop="1"/>
              </p:cNvPicPr>
              <p:nvPr/>
            </p:nvPicPr>
            <p:blipFill>
              <a:blip r:embed="rId10"/>
              <a:stretch>
                <a:fillRect/>
              </a:stretch>
            </p:blipFill>
            <p:spPr>
              <a:xfrm>
                <a:off x="12450589" y="1005780"/>
                <a:ext cx="4916350" cy="2253723"/>
              </a:xfrm>
              <a:prstGeom prst="rect">
                <a:avLst/>
              </a:prstGeom>
            </p:spPr>
          </p:pic>
        </mc:Fallback>
      </mc:AlternateContent>
      <p:pic>
        <p:nvPicPr>
          <p:cNvPr id="14" name="Graphic 13" descr="Deciduous tree with solid fill">
            <a:extLst>
              <a:ext uri="{FF2B5EF4-FFF2-40B4-BE49-F238E27FC236}">
                <a16:creationId xmlns:a16="http://schemas.microsoft.com/office/drawing/2014/main" id="{968EF387-32AD-F8AD-D679-F64CC6D2E5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1143" y="5821142"/>
            <a:ext cx="1116686" cy="1116686"/>
          </a:xfrm>
          <a:prstGeom prst="rect">
            <a:avLst/>
          </a:prstGeom>
        </p:spPr>
      </p:pic>
      <p:pic>
        <p:nvPicPr>
          <p:cNvPr id="15" name="Graphic 14" descr="Cloud with solid fill">
            <a:extLst>
              <a:ext uri="{FF2B5EF4-FFF2-40B4-BE49-F238E27FC236}">
                <a16:creationId xmlns:a16="http://schemas.microsoft.com/office/drawing/2014/main" id="{80360241-C2CB-FCC6-0960-0BC2C02CF8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90805" y="-509449"/>
            <a:ext cx="2312733" cy="2312733"/>
          </a:xfrm>
          <a:prstGeom prst="rect">
            <a:avLst/>
          </a:prstGeom>
        </p:spPr>
      </p:pic>
      <p:pic>
        <p:nvPicPr>
          <p:cNvPr id="16" name="Graphic 15" descr="Cloud with solid fill">
            <a:extLst>
              <a:ext uri="{FF2B5EF4-FFF2-40B4-BE49-F238E27FC236}">
                <a16:creationId xmlns:a16="http://schemas.microsoft.com/office/drawing/2014/main" id="{A9C631DC-D604-D98E-178D-341B7140AD1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246429" y="0"/>
            <a:ext cx="2064657" cy="2064657"/>
          </a:xfrm>
          <a:prstGeom prst="rect">
            <a:avLst/>
          </a:prstGeom>
        </p:spPr>
      </p:pic>
      <p:pic>
        <p:nvPicPr>
          <p:cNvPr id="17" name="Graphic 16" descr="Cloud with solid fill">
            <a:extLst>
              <a:ext uri="{FF2B5EF4-FFF2-40B4-BE49-F238E27FC236}">
                <a16:creationId xmlns:a16="http://schemas.microsoft.com/office/drawing/2014/main" id="{A89153A3-5961-ECB1-CAA3-437A427D6C4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12846" y="185057"/>
            <a:ext cx="2009468" cy="2009468"/>
          </a:xfrm>
          <a:prstGeom prst="rect">
            <a:avLst/>
          </a:prstGeom>
        </p:spPr>
      </p:pic>
      <p:pic>
        <p:nvPicPr>
          <p:cNvPr id="18" name="Graphic 17" descr="Cloud with solid fill">
            <a:extLst>
              <a:ext uri="{FF2B5EF4-FFF2-40B4-BE49-F238E27FC236}">
                <a16:creationId xmlns:a16="http://schemas.microsoft.com/office/drawing/2014/main" id="{F47A4FB6-61EB-F082-085B-1F2B874906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53543" y="-1203640"/>
            <a:ext cx="3149600" cy="3149600"/>
          </a:xfrm>
          <a:prstGeom prst="rect">
            <a:avLst/>
          </a:prstGeom>
        </p:spPr>
      </p:pic>
      <p:pic>
        <p:nvPicPr>
          <p:cNvPr id="19" name="Graphic 18" descr="Deciduous tree with solid fill">
            <a:extLst>
              <a:ext uri="{FF2B5EF4-FFF2-40B4-BE49-F238E27FC236}">
                <a16:creationId xmlns:a16="http://schemas.microsoft.com/office/drawing/2014/main" id="{536E234A-60A0-E5A6-9052-7F24C016D36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0" y="5516343"/>
            <a:ext cx="1421485" cy="1421485"/>
          </a:xfrm>
          <a:prstGeom prst="rect">
            <a:avLst/>
          </a:prstGeom>
        </p:spPr>
      </p:pic>
      <p:sp>
        <p:nvSpPr>
          <p:cNvPr id="23" name="Rectangle 2">
            <a:extLst>
              <a:ext uri="{FF2B5EF4-FFF2-40B4-BE49-F238E27FC236}">
                <a16:creationId xmlns:a16="http://schemas.microsoft.com/office/drawing/2014/main" id="{9C0DDD95-5CD5-3FB9-751F-E1D944782DFE}"/>
              </a:ext>
            </a:extLst>
          </p:cNvPr>
          <p:cNvSpPr>
            <a:spLocks noChangeArrowheads="1"/>
          </p:cNvSpPr>
          <p:nvPr/>
        </p:nvSpPr>
        <p:spPr bwMode="auto">
          <a:xfrm>
            <a:off x="3971415" y="4013201"/>
            <a:ext cx="4996881" cy="6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InflateBottom">
              <a:avLst>
                <a:gd name="adj" fmla="val 100000"/>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800" b="1" i="0" u="none" strike="noStrike" cap="none" normalizeH="0" baseline="0" dirty="0">
                <a:ln>
                  <a:noFill/>
                </a:ln>
                <a:solidFill>
                  <a:schemeClr val="tx1"/>
                </a:solidFill>
                <a:effectLst/>
                <a:latin typeface="Verdana" panose="020B0604030504040204" pitchFamily="34" charset="0"/>
                <a:ea typeface="Verdana" panose="020B0604030504040204" pitchFamily="34" charset="0"/>
              </a:rPr>
              <a:t>"Every Link Counts. Every Route Matters."</a:t>
            </a:r>
            <a:r>
              <a:rPr kumimoji="0" lang="en-US" altLang="en-US" sz="48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A logo for a company&#10;&#10;AI-generated content may be incorrect.">
            <a:extLst>
              <a:ext uri="{FF2B5EF4-FFF2-40B4-BE49-F238E27FC236}">
                <a16:creationId xmlns:a16="http://schemas.microsoft.com/office/drawing/2014/main" id="{B230404E-9075-1698-1E07-A5EFF95A64C2}"/>
              </a:ext>
            </a:extLst>
          </p:cNvPr>
          <p:cNvPicPr>
            <a:picLocks noChangeAspect="1"/>
          </p:cNvPicPr>
          <p:nvPr/>
        </p:nvPicPr>
        <p:blipFill>
          <a:blip r:embed="rId23">
            <a:extLst>
              <a:ext uri="{28A0092B-C50C-407E-A947-70E740481C1C}">
                <a14:useLocalDpi xmlns:a14="http://schemas.microsoft.com/office/drawing/2010/main" val="0"/>
              </a:ext>
            </a:extLst>
          </a:blip>
          <a:srcRect l="26550" t="25806" r="27524" b="19656"/>
          <a:stretch>
            <a:fillRect/>
          </a:stretch>
        </p:blipFill>
        <p:spPr>
          <a:xfrm>
            <a:off x="3492418" y="600916"/>
            <a:ext cx="5374311" cy="5694216"/>
          </a:xfrm>
          <a:prstGeom prst="rect">
            <a:avLst/>
          </a:prstGeom>
        </p:spPr>
      </p:pic>
    </p:spTree>
    <p:extLst>
      <p:ext uri="{BB962C8B-B14F-4D97-AF65-F5344CB8AC3E}">
        <p14:creationId xmlns:p14="http://schemas.microsoft.com/office/powerpoint/2010/main" val="400386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875E-6 7.40741E-7 L -0.34544 0.00996 " pathEditMode="relative" rAng="0" ptsTypes="AA">
                                      <p:cBhvr>
                                        <p:cTn id="6" dur="2000" fill="hold"/>
                                        <p:tgtEl>
                                          <p:spTgt spid="16"/>
                                        </p:tgtEl>
                                        <p:attrNameLst>
                                          <p:attrName>ppt_x</p:attrName>
                                          <p:attrName>ppt_y</p:attrName>
                                        </p:attrNameLst>
                                      </p:cBhvr>
                                      <p:rCtr x="-17253" y="671"/>
                                    </p:animMotion>
                                  </p:childTnLst>
                                </p:cTn>
                              </p:par>
                              <p:par>
                                <p:cTn id="7" presetID="35" presetClass="path" presetSubtype="0" accel="50000" decel="50000" fill="hold" nodeType="withEffect">
                                  <p:stCondLst>
                                    <p:cond delay="0"/>
                                  </p:stCondLst>
                                  <p:childTnLst>
                                    <p:animMotion origin="layout" path="M -1.04167E-6 3.7037E-6 L -0.34544 0.00741 " pathEditMode="relative" rAng="0" ptsTypes="AA">
                                      <p:cBhvr>
                                        <p:cTn id="8" dur="2000" fill="hold"/>
                                        <p:tgtEl>
                                          <p:spTgt spid="15"/>
                                        </p:tgtEl>
                                        <p:attrNameLst>
                                          <p:attrName>ppt_x</p:attrName>
                                          <p:attrName>ppt_y</p:attrName>
                                        </p:attrNameLst>
                                      </p:cBhvr>
                                      <p:rCtr x="-17539" y="-46"/>
                                    </p:animMotion>
                                  </p:childTnLst>
                                </p:cTn>
                              </p:par>
                              <p:par>
                                <p:cTn id="9" presetID="35" presetClass="path" presetSubtype="0" accel="50000" decel="50000" fill="hold" nodeType="withEffect">
                                  <p:stCondLst>
                                    <p:cond delay="0"/>
                                  </p:stCondLst>
                                  <p:childTnLst>
                                    <p:animMotion origin="layout" path="M -2.29167E-6 3.33333E-6 L -0.30885 0.00509 " pathEditMode="relative" rAng="0" ptsTypes="AA">
                                      <p:cBhvr>
                                        <p:cTn id="10" dur="2000" fill="hold"/>
                                        <p:tgtEl>
                                          <p:spTgt spid="18"/>
                                        </p:tgtEl>
                                        <p:attrNameLst>
                                          <p:attrName>ppt_x</p:attrName>
                                          <p:attrName>ppt_y</p:attrName>
                                        </p:attrNameLst>
                                      </p:cBhvr>
                                      <p:rCtr x="-15443" y="255"/>
                                    </p:animMotion>
                                  </p:childTnLst>
                                </p:cTn>
                              </p:par>
                              <p:par>
                                <p:cTn id="11" presetID="35" presetClass="path" presetSubtype="0" accel="50000" decel="50000" fill="hold" nodeType="withEffect">
                                  <p:stCondLst>
                                    <p:cond delay="0"/>
                                  </p:stCondLst>
                                  <p:childTnLst>
                                    <p:animMotion origin="layout" path="M -3.33333E-6 -3.7037E-7 L -0.36406 -0.00417 " pathEditMode="relative" rAng="0" ptsTypes="AA">
                                      <p:cBhvr>
                                        <p:cTn id="12" dur="2000" fill="hold"/>
                                        <p:tgtEl>
                                          <p:spTgt spid="17"/>
                                        </p:tgtEl>
                                        <p:attrNameLst>
                                          <p:attrName>ppt_x</p:attrName>
                                          <p:attrName>ppt_y</p:attrName>
                                        </p:attrNameLst>
                                      </p:cBhvr>
                                      <p:rCtr x="-18581" y="-370"/>
                                    </p:animMotion>
                                  </p:childTnLst>
                                </p:cTn>
                              </p:par>
                              <p:par>
                                <p:cTn id="13" presetID="37" presetClass="path" presetSubtype="0" accel="50000" decel="50000" fill="hold" nodeType="withEffect">
                                  <p:stCondLst>
                                    <p:cond delay="0"/>
                                  </p:stCondLst>
                                  <p:childTnLst>
                                    <p:animMotion origin="layout" path="M -0.28646 0.22292 L 0.10456 0.10555 C 0.18711 0.08218 0.29726 0.00509 0.39987 -0.10764 C 0.51888 -0.23287 0.60456 -0.36157 0.6543 -0.4831 L 0.89726 -1.04653 " pathEditMode="relative" rAng="19740000" ptsTypes="AAAAA">
                                      <p:cBhvr>
                                        <p:cTn id="14" dur="2000" fill="hold"/>
                                        <p:tgtEl>
                                          <p:spTgt spid="5"/>
                                        </p:tgtEl>
                                        <p:attrNameLst>
                                          <p:attrName>ppt_x</p:attrName>
                                          <p:attrName>ppt_y</p:attrName>
                                        </p:attrNameLst>
                                      </p:cBhvr>
                                      <p:rCtr x="64180" y="-48681"/>
                                    </p:animMotion>
                                  </p:childTnLst>
                                </p:cTn>
                              </p:par>
                              <p:par>
                                <p:cTn id="15" presetID="49" presetClass="path" presetSubtype="0" accel="50000" decel="50000" fill="hold" nodeType="withEffect">
                                  <p:stCondLst>
                                    <p:cond delay="0"/>
                                  </p:stCondLst>
                                  <p:childTnLst>
                                    <p:animMotion origin="layout" path="M -4.375E-6 -2.96296E-6 L 1.5142 0.21505 " pathEditMode="relative" rAng="0" ptsTypes="AA">
                                      <p:cBhvr>
                                        <p:cTn id="16" dur="2000" fill="hold"/>
                                        <p:tgtEl>
                                          <p:spTgt spid="7"/>
                                        </p:tgtEl>
                                        <p:attrNameLst>
                                          <p:attrName>ppt_x</p:attrName>
                                          <p:attrName>ppt_y</p:attrName>
                                        </p:attrNameLst>
                                      </p:cBhvr>
                                      <p:rCtr x="75703" y="10741"/>
                                    </p:animMotion>
                                  </p:childTnLst>
                                </p:cTn>
                              </p:par>
                              <p:par>
                                <p:cTn id="17" presetID="38" presetClass="path" presetSubtype="0" accel="50000" decel="50000" fill="hold" nodeType="withEffect">
                                  <p:stCondLst>
                                    <p:cond delay="500"/>
                                  </p:stCondLst>
                                  <p:childTnLst>
                                    <p:animMotion origin="layout" path="M -0.10365 0.03009 L -0.18164 0.0368 L -0.25404 0.03009 L -0.33177 0.0368 L -0.40964 0.03009 L -0.48242 0.0368 L -0.56029 0.03009 L -0.63268 0.0368 L -0.71107 0.03009 L -0.78893 0.0368 L -0.86172 0.03009 L -0.93959 0.0368 L -1.0125 0.03009 L -1.09037 0.0368 L -1.16823 0.03009 L -1.24076 0.0368 L -1.31914 0.03009 " pathEditMode="relative" rAng="10800000" ptsTypes="AAAAAAAAAAAAAAAAA">
                                      <p:cBhvr>
                                        <p:cTn id="18" dur="2000" fill="hold"/>
                                        <p:tgtEl>
                                          <p:spTgt spid="4"/>
                                        </p:tgtEl>
                                        <p:attrNameLst>
                                          <p:attrName>ppt_x</p:attrName>
                                          <p:attrName>ppt_y</p:attrName>
                                        </p:attrNameLst>
                                      </p:cBhvr>
                                      <p:rCtr x="-60768" y="347"/>
                                    </p:animMotion>
                                  </p:childTnLst>
                                </p:cTn>
                              </p:par>
                              <p:par>
                                <p:cTn id="19" presetID="56" presetClass="path" presetSubtype="0" accel="50000" decel="50000" fill="hold" nodeType="withEffect">
                                  <p:stCondLst>
                                    <p:cond delay="0"/>
                                  </p:stCondLst>
                                  <p:childTnLst>
                                    <p:animMotion origin="layout" path="M 3.54167E-6 3.7037E-7 L -1.50248 0.77893 " pathEditMode="relative" rAng="0" ptsTypes="AA">
                                      <p:cBhvr>
                                        <p:cTn id="20" dur="2000" fill="hold"/>
                                        <p:tgtEl>
                                          <p:spTgt spid="8"/>
                                        </p:tgtEl>
                                        <p:attrNameLst>
                                          <p:attrName>ppt_x</p:attrName>
                                          <p:attrName>ppt_y</p:attrName>
                                        </p:attrNameLst>
                                      </p:cBhvr>
                                      <p:rCtr x="-75130" y="38935"/>
                                    </p:animMotion>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22251-02B8-C7CA-87F3-36A62AB651D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0F60EEC-C19B-AEC0-F3F1-2C9188B70A98}"/>
              </a:ext>
            </a:extLst>
          </p:cNvPr>
          <p:cNvSpPr/>
          <p:nvPr/>
        </p:nvSpPr>
        <p:spPr>
          <a:xfrm>
            <a:off x="0" y="72341"/>
            <a:ext cx="12192000" cy="239309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1CD4105-1805-D4ED-8DEE-DB7AAE280355}"/>
              </a:ext>
            </a:extLst>
          </p:cNvPr>
          <p:cNvSpPr txBox="1"/>
          <p:nvPr/>
        </p:nvSpPr>
        <p:spPr>
          <a:xfrm>
            <a:off x="1743075" y="693737"/>
            <a:ext cx="8705850" cy="1862048"/>
          </a:xfrm>
          <a:prstGeom prst="rect">
            <a:avLst/>
          </a:prstGeom>
          <a:noFill/>
        </p:spPr>
        <p:txBody>
          <a:bodyPr wrap="square" rtlCol="0">
            <a:spAutoFit/>
          </a:bodyPr>
          <a:lstStyle/>
          <a:p>
            <a:r>
              <a:rPr lang="en-IN" sz="11500" dirty="0">
                <a:ln w="38100">
                  <a:solidFill>
                    <a:schemeClr val="tx1"/>
                  </a:solidFill>
                </a:ln>
                <a:solidFill>
                  <a:schemeClr val="bg1"/>
                </a:solidFill>
                <a:latin typeface="Arial Black" panose="020B0A04020102020204" pitchFamily="34" charset="0"/>
              </a:rPr>
              <a:t>RouteLink</a:t>
            </a:r>
            <a:endParaRPr lang="en-IN" dirty="0">
              <a:ln w="38100">
                <a:solidFill>
                  <a:schemeClr val="tx1"/>
                </a:solidFill>
              </a:ln>
              <a:solidFill>
                <a:schemeClr val="bg1"/>
              </a:solidFill>
              <a:latin typeface="Arial Black" panose="020B0A04020102020204" pitchFamily="34" charset="0"/>
            </a:endParaRPr>
          </a:p>
        </p:txBody>
      </p:sp>
      <p:pic>
        <p:nvPicPr>
          <p:cNvPr id="10" name="Graphic 9" descr="Airplane with solid fill">
            <a:extLst>
              <a:ext uri="{FF2B5EF4-FFF2-40B4-BE49-F238E27FC236}">
                <a16:creationId xmlns:a16="http://schemas.microsoft.com/office/drawing/2014/main" id="{DD92990E-B532-3022-4BB1-1FF5193427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13734">
            <a:off x="1107502" y="627792"/>
            <a:ext cx="914400" cy="914400"/>
          </a:xfrm>
          <a:prstGeom prst="rect">
            <a:avLst/>
          </a:prstGeom>
        </p:spPr>
      </p:pic>
      <p:pic>
        <p:nvPicPr>
          <p:cNvPr id="12" name="Graphic 11" descr="Bus with solid fill">
            <a:extLst>
              <a:ext uri="{FF2B5EF4-FFF2-40B4-BE49-F238E27FC236}">
                <a16:creationId xmlns:a16="http://schemas.microsoft.com/office/drawing/2014/main" id="{381223D0-9281-F54A-42DF-EA169984DD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303" y="6109849"/>
            <a:ext cx="914400" cy="914400"/>
          </a:xfrm>
          <a:prstGeom prst="rect">
            <a:avLst/>
          </a:prstGeom>
        </p:spPr>
      </p:pic>
      <p:pic>
        <p:nvPicPr>
          <p:cNvPr id="14" name="Graphic 13" descr="Car with solid fill">
            <a:extLst>
              <a:ext uri="{FF2B5EF4-FFF2-40B4-BE49-F238E27FC236}">
                <a16:creationId xmlns:a16="http://schemas.microsoft.com/office/drawing/2014/main" id="{D9A03361-5EDF-75A6-C696-9A8CCB8398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0989" y="2492466"/>
            <a:ext cx="914400" cy="914400"/>
          </a:xfrm>
          <a:prstGeom prst="rect">
            <a:avLst/>
          </a:prstGeom>
        </p:spPr>
      </p:pic>
      <p:sp>
        <p:nvSpPr>
          <p:cNvPr id="2" name="TextBox 1">
            <a:extLst>
              <a:ext uri="{FF2B5EF4-FFF2-40B4-BE49-F238E27FC236}">
                <a16:creationId xmlns:a16="http://schemas.microsoft.com/office/drawing/2014/main" id="{6E6FC7FF-9248-8DBB-CDED-AD06165D2CFC}"/>
              </a:ext>
            </a:extLst>
          </p:cNvPr>
          <p:cNvSpPr txBox="1"/>
          <p:nvPr/>
        </p:nvSpPr>
        <p:spPr>
          <a:xfrm>
            <a:off x="3365127" y="3207403"/>
            <a:ext cx="5187950" cy="212365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sz="3600" dirty="0">
                <a:latin typeface="Britannic Bold" panose="020B0903060703020204" pitchFamily="34" charset="0"/>
              </a:rPr>
              <a:t>GROUP MEMBERS:-</a:t>
            </a:r>
          </a:p>
          <a:p>
            <a:pPr marL="285750" indent="-285750">
              <a:buFont typeface="Arial" panose="020B0604020202020204" pitchFamily="34" charset="0"/>
              <a:buChar char="•"/>
            </a:pPr>
            <a:r>
              <a:rPr lang="en-IN" sz="2400" dirty="0"/>
              <a:t>B. NIKITHA</a:t>
            </a:r>
          </a:p>
          <a:p>
            <a:pPr marL="285750" indent="-285750">
              <a:buFont typeface="Arial" panose="020B0604020202020204" pitchFamily="34" charset="0"/>
              <a:buChar char="•"/>
            </a:pPr>
            <a:r>
              <a:rPr lang="en-IN" sz="2400" dirty="0"/>
              <a:t>ANURADHA PRADEEP</a:t>
            </a:r>
          </a:p>
          <a:p>
            <a:pPr marL="285750" indent="-285750">
              <a:buFont typeface="Arial" panose="020B0604020202020204" pitchFamily="34" charset="0"/>
              <a:buChar char="•"/>
            </a:pPr>
            <a:r>
              <a:rPr lang="en-IN" sz="2400" dirty="0"/>
              <a:t>ANUSHKA SHIVRAM K.</a:t>
            </a:r>
          </a:p>
          <a:p>
            <a:pPr marL="285750" indent="-285750">
              <a:buFont typeface="Arial" panose="020B0604020202020204" pitchFamily="34" charset="0"/>
              <a:buChar char="•"/>
            </a:pPr>
            <a:r>
              <a:rPr lang="en-IN" sz="2400" dirty="0"/>
              <a:t>KAUSHAKI BILGRAMI </a:t>
            </a:r>
          </a:p>
        </p:txBody>
      </p:sp>
      <p:sp>
        <p:nvSpPr>
          <p:cNvPr id="3" name="Shape 2661">
            <a:extLst>
              <a:ext uri="{FF2B5EF4-FFF2-40B4-BE49-F238E27FC236}">
                <a16:creationId xmlns:a16="http://schemas.microsoft.com/office/drawing/2014/main" id="{C985E1E6-C77B-296A-7523-12011C42FF47}"/>
              </a:ext>
            </a:extLst>
          </p:cNvPr>
          <p:cNvSpPr/>
          <p:nvPr/>
        </p:nvSpPr>
        <p:spPr>
          <a:xfrm>
            <a:off x="3011487" y="2380901"/>
            <a:ext cx="6169026" cy="783177"/>
          </a:xfrm>
          <a:custGeom>
            <a:avLst/>
            <a:gdLst/>
            <a:ahLst/>
            <a:cxnLst/>
            <a:rect l="0" t="0" r="0" b="0"/>
            <a:pathLst>
              <a:path w="2146300" h="393698">
                <a:moveTo>
                  <a:pt x="0" y="0"/>
                </a:moveTo>
                <a:lnTo>
                  <a:pt x="2146300" y="0"/>
                </a:lnTo>
                <a:lnTo>
                  <a:pt x="2146300" y="393698"/>
                </a:lnTo>
                <a:lnTo>
                  <a:pt x="0" y="393698"/>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r>
              <a:rPr lang="en-IN" sz="4400" dirty="0">
                <a:solidFill>
                  <a:schemeClr val="bg1"/>
                </a:solidFill>
                <a:latin typeface="Britannic Bold" panose="020B0903060703020204" pitchFamily="34" charset="0"/>
              </a:rPr>
              <a:t>Group Name: InnoJam</a:t>
            </a:r>
            <a:endParaRPr lang="en-IN" sz="1400" dirty="0">
              <a:solidFill>
                <a:schemeClr val="bg1"/>
              </a:solidFill>
              <a:latin typeface="Britannic Bold" panose="020B0903060703020204" pitchFamily="34" charset="0"/>
            </a:endParaRPr>
          </a:p>
        </p:txBody>
      </p:sp>
    </p:spTree>
    <p:extLst>
      <p:ext uri="{BB962C8B-B14F-4D97-AF65-F5344CB8AC3E}">
        <p14:creationId xmlns:p14="http://schemas.microsoft.com/office/powerpoint/2010/main" val="318567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A7C2-5973-E242-E04E-DBFF8978BC0C}"/>
              </a:ext>
            </a:extLst>
          </p:cNvPr>
          <p:cNvSpPr>
            <a:spLocks noGrp="1"/>
          </p:cNvSpPr>
          <p:nvPr>
            <p:ph type="title"/>
          </p:nvPr>
        </p:nvSpPr>
        <p:spPr>
          <a:xfrm>
            <a:off x="838200" y="180975"/>
            <a:ext cx="10515600" cy="657225"/>
          </a:xfrm>
        </p:spPr>
        <p:txBody>
          <a:bodyPr>
            <a:normAutofit/>
          </a:bodyPr>
          <a:lstStyle/>
          <a:p>
            <a:r>
              <a:rPr lang="en-IN" sz="3200" dirty="0"/>
              <a:t>PROBLEM STATEMENT</a:t>
            </a:r>
          </a:p>
        </p:txBody>
      </p:sp>
      <p:sp>
        <p:nvSpPr>
          <p:cNvPr id="3" name="Content Placeholder 2">
            <a:extLst>
              <a:ext uri="{FF2B5EF4-FFF2-40B4-BE49-F238E27FC236}">
                <a16:creationId xmlns:a16="http://schemas.microsoft.com/office/drawing/2014/main" id="{58D8A085-EA57-9B7B-058D-EFC4AA31A67A}"/>
              </a:ext>
            </a:extLst>
          </p:cNvPr>
          <p:cNvSpPr>
            <a:spLocks noGrp="1"/>
          </p:cNvSpPr>
          <p:nvPr>
            <p:ph idx="1"/>
          </p:nvPr>
        </p:nvSpPr>
        <p:spPr>
          <a:xfrm>
            <a:off x="838200" y="784225"/>
            <a:ext cx="10515600" cy="2870200"/>
          </a:xfrm>
        </p:spPr>
        <p:txBody>
          <a:bodyPr>
            <a:normAutofit fontScale="77500" lnSpcReduction="20000"/>
          </a:bodyPr>
          <a:lstStyle/>
          <a:p>
            <a:pPr marL="0" indent="0" fontAlgn="base">
              <a:buNone/>
            </a:pPr>
            <a:r>
              <a:rPr lang="en-US" sz="4000" dirty="0"/>
              <a:t>Students often struggle with planning and coordinating travel during college life. Vacations, weekend getaways, and trips home are usually planned at the last minute, making it difficult to find travel companions. This results in higher costs, safety concerns, and unnecessary stress. While existing ride-sharing or travel apps exist, none are tailored to the unique schedules of students or integrated with their academic calendars and timetables.</a:t>
            </a:r>
            <a:endParaRPr lang="en-IN" dirty="0"/>
          </a:p>
        </p:txBody>
      </p:sp>
      <p:sp>
        <p:nvSpPr>
          <p:cNvPr id="4" name="Title 1">
            <a:extLst>
              <a:ext uri="{FF2B5EF4-FFF2-40B4-BE49-F238E27FC236}">
                <a16:creationId xmlns:a16="http://schemas.microsoft.com/office/drawing/2014/main" id="{0CD6AFF4-6D65-65F2-CB5A-DBAF214A6007}"/>
              </a:ext>
            </a:extLst>
          </p:cNvPr>
          <p:cNvSpPr txBox="1">
            <a:spLocks/>
          </p:cNvSpPr>
          <p:nvPr/>
        </p:nvSpPr>
        <p:spPr>
          <a:xfrm>
            <a:off x="908050" y="3654425"/>
            <a:ext cx="10515600" cy="65722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3300" dirty="0"/>
              <a:t>PROPOSED</a:t>
            </a:r>
            <a:r>
              <a:rPr lang="en-US" sz="3600" dirty="0"/>
              <a:t> SOLUTION</a:t>
            </a:r>
          </a:p>
        </p:txBody>
      </p:sp>
      <p:sp>
        <p:nvSpPr>
          <p:cNvPr id="5" name="Content Placeholder 2">
            <a:extLst>
              <a:ext uri="{FF2B5EF4-FFF2-40B4-BE49-F238E27FC236}">
                <a16:creationId xmlns:a16="http://schemas.microsoft.com/office/drawing/2014/main" id="{754D795B-1035-078D-646D-9871634B0B0B}"/>
              </a:ext>
            </a:extLst>
          </p:cNvPr>
          <p:cNvSpPr txBox="1">
            <a:spLocks/>
          </p:cNvSpPr>
          <p:nvPr/>
        </p:nvSpPr>
        <p:spPr>
          <a:xfrm>
            <a:off x="838200" y="4311650"/>
            <a:ext cx="10515600" cy="23050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4000" dirty="0">
                <a:effectLst/>
              </a:rPr>
              <a:t>Route Link is a student-focused travel-connection platform designed to simplify and personalize the way students organize travel. By integrating academic calendars and personal timetables, it allows students to plan trips in advance, match with others heading in the same direction, and coordinate journeys seamlessly. The system creates a safe, community-based environment restricted to VIT students.</a:t>
            </a:r>
          </a:p>
        </p:txBody>
      </p:sp>
    </p:spTree>
    <p:extLst>
      <p:ext uri="{BB962C8B-B14F-4D97-AF65-F5344CB8AC3E}">
        <p14:creationId xmlns:p14="http://schemas.microsoft.com/office/powerpoint/2010/main" val="3034429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ABC56-C448-B2F2-CF88-2E06E21CB98A}"/>
              </a:ext>
            </a:extLst>
          </p:cNvPr>
          <p:cNvSpPr>
            <a:spLocks noGrp="1"/>
          </p:cNvSpPr>
          <p:nvPr>
            <p:ph type="title"/>
          </p:nvPr>
        </p:nvSpPr>
        <p:spPr>
          <a:xfrm>
            <a:off x="838200" y="365125"/>
            <a:ext cx="10515600" cy="663575"/>
          </a:xfrm>
        </p:spPr>
        <p:txBody>
          <a:bodyPr>
            <a:normAutofit fontScale="90000"/>
          </a:bodyPr>
          <a:lstStyle/>
          <a:p>
            <a:r>
              <a:rPr lang="en-IN" dirty="0"/>
              <a:t>Key Features</a:t>
            </a:r>
          </a:p>
        </p:txBody>
      </p:sp>
      <p:sp>
        <p:nvSpPr>
          <p:cNvPr id="3" name="Content Placeholder 2">
            <a:extLst>
              <a:ext uri="{FF2B5EF4-FFF2-40B4-BE49-F238E27FC236}">
                <a16:creationId xmlns:a16="http://schemas.microsoft.com/office/drawing/2014/main" id="{AAE1F2D6-1045-7796-8A29-E843E799F088}"/>
              </a:ext>
            </a:extLst>
          </p:cNvPr>
          <p:cNvSpPr>
            <a:spLocks noGrp="1"/>
          </p:cNvSpPr>
          <p:nvPr>
            <p:ph idx="1"/>
          </p:nvPr>
        </p:nvSpPr>
        <p:spPr>
          <a:xfrm>
            <a:off x="838200" y="1085851"/>
            <a:ext cx="10985500" cy="5772150"/>
          </a:xfrm>
        </p:spPr>
        <p:txBody>
          <a:bodyPr>
            <a:normAutofit fontScale="25000" lnSpcReduction="20000"/>
          </a:bodyPr>
          <a:lstStyle/>
          <a:p>
            <a:pPr marL="0" indent="0" algn="just" fontAlgn="base">
              <a:buNone/>
            </a:pPr>
            <a:r>
              <a:rPr lang="en-US" sz="7200" dirty="0"/>
              <a:t> </a:t>
            </a:r>
            <a:r>
              <a:rPr lang="en-US" sz="8800" dirty="0">
                <a:latin typeface="Britannic Bold" panose="020B0903060703020204" pitchFamily="34" charset="0"/>
              </a:rPr>
              <a:t>1. Calendar Integration</a:t>
            </a:r>
          </a:p>
          <a:p>
            <a:pPr algn="just" fontAlgn="base"/>
            <a:r>
              <a:rPr lang="en-US" sz="7200" dirty="0"/>
              <a:t> Calendar is built in so students can easily view major holidays and weekends to plan their trip accordingly .</a:t>
            </a:r>
          </a:p>
          <a:p>
            <a:pPr marL="0" indent="0" algn="just" fontAlgn="base">
              <a:buNone/>
            </a:pPr>
            <a:r>
              <a:rPr lang="en-US" sz="7200" dirty="0"/>
              <a:t> </a:t>
            </a:r>
            <a:r>
              <a:rPr lang="en-US" sz="8800" dirty="0">
                <a:latin typeface="Britannic Bold" panose="020B0903060703020204" pitchFamily="34" charset="0"/>
              </a:rPr>
              <a:t>2. Travel Planning</a:t>
            </a:r>
          </a:p>
          <a:p>
            <a:pPr algn="just" fontAlgn="base"/>
            <a:r>
              <a:rPr lang="en-US" sz="7200" dirty="0"/>
              <a:t> Students input destination, date, and time along with the type of transport.</a:t>
            </a:r>
          </a:p>
          <a:p>
            <a:pPr algn="just" fontAlgn="base"/>
            <a:r>
              <a:rPr lang="en-US" sz="7200" dirty="0"/>
              <a:t> A calendar-based system shows who else is traveling on the same day.</a:t>
            </a:r>
          </a:p>
          <a:p>
            <a:pPr marL="0" indent="0" algn="just" fontAlgn="base">
              <a:buNone/>
            </a:pPr>
            <a:r>
              <a:rPr lang="en-US" sz="7200" dirty="0"/>
              <a:t> </a:t>
            </a:r>
            <a:r>
              <a:rPr lang="en-US" sz="8800" dirty="0">
                <a:latin typeface="Britannic Bold" panose="020B0903060703020204" pitchFamily="34" charset="0"/>
              </a:rPr>
              <a:t>3. Profiles and Verification</a:t>
            </a:r>
          </a:p>
          <a:p>
            <a:pPr algn="just" fontAlgn="base"/>
            <a:r>
              <a:rPr lang="en-US" sz="7200" dirty="0"/>
              <a:t> Student-only access (VIT community).</a:t>
            </a:r>
          </a:p>
          <a:p>
            <a:pPr algn="just" fontAlgn="base"/>
            <a:r>
              <a:rPr lang="en-US" sz="7200" dirty="0"/>
              <a:t> Profiles display name, year, branch, and photo for familiarity and trust.</a:t>
            </a:r>
          </a:p>
          <a:p>
            <a:pPr marL="0" indent="0" algn="just" fontAlgn="base">
              <a:buNone/>
            </a:pPr>
            <a:r>
              <a:rPr lang="en-US" sz="7200" dirty="0"/>
              <a:t> </a:t>
            </a:r>
            <a:r>
              <a:rPr lang="en-US" sz="8800" dirty="0">
                <a:latin typeface="Britannic Bold" panose="020B0903060703020204" pitchFamily="34" charset="0"/>
              </a:rPr>
              <a:t>4. Group Coordination</a:t>
            </a:r>
          </a:p>
          <a:p>
            <a:pPr algn="just" fontAlgn="base"/>
            <a:r>
              <a:rPr lang="en-US" sz="7200" dirty="0"/>
              <a:t> If multiple students share a route, the app allows group creation for easy planning.</a:t>
            </a:r>
          </a:p>
          <a:p>
            <a:pPr algn="just" fontAlgn="base"/>
            <a:r>
              <a:rPr lang="en-US" sz="7200" dirty="0"/>
              <a:t> Reduces costs by enabling shared cabs, rides, or other transport.</a:t>
            </a:r>
          </a:p>
          <a:p>
            <a:pPr marL="0" indent="0" algn="just" fontAlgn="base">
              <a:buNone/>
            </a:pPr>
            <a:r>
              <a:rPr lang="en-US" sz="7200" dirty="0"/>
              <a:t> </a:t>
            </a:r>
            <a:r>
              <a:rPr lang="en-US" sz="8800" dirty="0">
                <a:latin typeface="Britannic Bold" panose="020B0903060703020204" pitchFamily="34" charset="0"/>
              </a:rPr>
              <a:t>5.</a:t>
            </a:r>
            <a:r>
              <a:rPr lang="en-US" sz="7200" dirty="0"/>
              <a:t> </a:t>
            </a:r>
            <a:r>
              <a:rPr lang="en-US" sz="8800" dirty="0">
                <a:latin typeface="Britannic Bold" panose="020B0903060703020204" pitchFamily="34" charset="0"/>
              </a:rPr>
              <a:t>Safety</a:t>
            </a:r>
            <a:r>
              <a:rPr lang="en-US" sz="7200" dirty="0"/>
              <a:t> </a:t>
            </a:r>
            <a:r>
              <a:rPr lang="en-US" sz="8800" dirty="0">
                <a:latin typeface="Britannic Bold" panose="020B0903060703020204" pitchFamily="34" charset="0"/>
              </a:rPr>
              <a:t>and</a:t>
            </a:r>
            <a:r>
              <a:rPr lang="en-US" sz="7200" dirty="0"/>
              <a:t> </a:t>
            </a:r>
            <a:r>
              <a:rPr lang="en-US" sz="8800" dirty="0">
                <a:latin typeface="Britannic Bold" panose="020B0903060703020204" pitchFamily="34" charset="0"/>
              </a:rPr>
              <a:t>Accessibility</a:t>
            </a:r>
          </a:p>
          <a:p>
            <a:pPr algn="just" fontAlgn="base"/>
            <a:r>
              <a:rPr lang="en-US" sz="7200" dirty="0"/>
              <a:t>Community-limited access ensures safety.</a:t>
            </a:r>
          </a:p>
          <a:p>
            <a:pPr algn="just" fontAlgn="base"/>
            <a:r>
              <a:rPr lang="en-US" sz="7200" dirty="0"/>
              <a:t>Simple UI focused on student needs rather than generic travel features.</a:t>
            </a:r>
          </a:p>
          <a:p>
            <a:pPr algn="just" fontAlgn="base"/>
            <a:r>
              <a:rPr lang="en-US" sz="7200" dirty="0"/>
              <a:t>We have also added a filter so that we can choose who to contact.</a:t>
            </a:r>
          </a:p>
        </p:txBody>
      </p:sp>
    </p:spTree>
    <p:extLst>
      <p:ext uri="{BB962C8B-B14F-4D97-AF65-F5344CB8AC3E}">
        <p14:creationId xmlns:p14="http://schemas.microsoft.com/office/powerpoint/2010/main" val="1137213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A1E60-4021-32E7-1D1A-898715B0102F}"/>
              </a:ext>
            </a:extLst>
          </p:cNvPr>
          <p:cNvSpPr/>
          <p:nvPr/>
        </p:nvSpPr>
        <p:spPr>
          <a:xfrm>
            <a:off x="0" y="0"/>
            <a:ext cx="12192000" cy="31051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9AF6246-ACA9-F6D7-C1CD-3DDCD47A0FEA}"/>
              </a:ext>
            </a:extLst>
          </p:cNvPr>
          <p:cNvSpPr txBox="1"/>
          <p:nvPr/>
        </p:nvSpPr>
        <p:spPr>
          <a:xfrm>
            <a:off x="1743075" y="693737"/>
            <a:ext cx="8705850" cy="1862048"/>
          </a:xfrm>
          <a:prstGeom prst="rect">
            <a:avLst/>
          </a:prstGeom>
          <a:noFill/>
        </p:spPr>
        <p:txBody>
          <a:bodyPr wrap="square" rtlCol="0">
            <a:spAutoFit/>
          </a:bodyPr>
          <a:lstStyle/>
          <a:p>
            <a:r>
              <a:rPr lang="en-IN" sz="11500" dirty="0">
                <a:ln w="38100">
                  <a:solidFill>
                    <a:schemeClr val="tx1"/>
                  </a:solidFill>
                </a:ln>
                <a:solidFill>
                  <a:schemeClr val="bg1"/>
                </a:solidFill>
                <a:latin typeface="Arial Black" panose="020B0A04020102020204" pitchFamily="34" charset="0"/>
              </a:rPr>
              <a:t>RouteLink</a:t>
            </a:r>
            <a:endParaRPr lang="en-IN" dirty="0">
              <a:ln w="38100">
                <a:solidFill>
                  <a:schemeClr val="tx1"/>
                </a:solidFill>
              </a:ln>
              <a:solidFill>
                <a:schemeClr val="bg1"/>
              </a:solidFill>
              <a:latin typeface="Arial Black" panose="020B0A04020102020204" pitchFamily="34" charset="0"/>
            </a:endParaRPr>
          </a:p>
        </p:txBody>
      </p:sp>
      <p:sp>
        <p:nvSpPr>
          <p:cNvPr id="6" name="Shape 2661">
            <a:extLst>
              <a:ext uri="{FF2B5EF4-FFF2-40B4-BE49-F238E27FC236}">
                <a16:creationId xmlns:a16="http://schemas.microsoft.com/office/drawing/2014/main" id="{4F5D47C3-F97B-8D53-7C2F-565CB5958DB9}"/>
              </a:ext>
            </a:extLst>
          </p:cNvPr>
          <p:cNvSpPr/>
          <p:nvPr/>
        </p:nvSpPr>
        <p:spPr>
          <a:xfrm>
            <a:off x="2670174" y="4238624"/>
            <a:ext cx="2587625" cy="923926"/>
          </a:xfrm>
          <a:custGeom>
            <a:avLst/>
            <a:gdLst/>
            <a:ahLst/>
            <a:cxnLst/>
            <a:rect l="0" t="0" r="0" b="0"/>
            <a:pathLst>
              <a:path w="2146300" h="393698">
                <a:moveTo>
                  <a:pt x="0" y="0"/>
                </a:moveTo>
                <a:lnTo>
                  <a:pt x="2146300" y="0"/>
                </a:lnTo>
                <a:lnTo>
                  <a:pt x="2146300" y="393698"/>
                </a:lnTo>
                <a:lnTo>
                  <a:pt x="0" y="393698"/>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r>
              <a:rPr lang="en-IN" sz="5400" dirty="0">
                <a:solidFill>
                  <a:schemeClr val="bg1"/>
                </a:solidFill>
                <a:latin typeface="Britannic Bold" panose="020B0903060703020204" pitchFamily="34" charset="0"/>
              </a:rPr>
              <a:t>Register </a:t>
            </a:r>
            <a:endParaRPr lang="en-IN" dirty="0">
              <a:solidFill>
                <a:schemeClr val="bg1"/>
              </a:solidFill>
              <a:latin typeface="Britannic Bold" panose="020B0903060703020204" pitchFamily="34" charset="0"/>
            </a:endParaRPr>
          </a:p>
        </p:txBody>
      </p:sp>
      <p:sp>
        <p:nvSpPr>
          <p:cNvPr id="8" name="Shape 2661">
            <a:extLst>
              <a:ext uri="{FF2B5EF4-FFF2-40B4-BE49-F238E27FC236}">
                <a16:creationId xmlns:a16="http://schemas.microsoft.com/office/drawing/2014/main" id="{9EDD0298-CD2B-B7E5-2E00-4A8F98CE9673}"/>
              </a:ext>
            </a:extLst>
          </p:cNvPr>
          <p:cNvSpPr/>
          <p:nvPr/>
        </p:nvSpPr>
        <p:spPr>
          <a:xfrm>
            <a:off x="6629400" y="4238624"/>
            <a:ext cx="2371725" cy="923926"/>
          </a:xfrm>
          <a:custGeom>
            <a:avLst/>
            <a:gdLst/>
            <a:ahLst/>
            <a:cxnLst/>
            <a:rect l="0" t="0" r="0" b="0"/>
            <a:pathLst>
              <a:path w="2146300" h="393698">
                <a:moveTo>
                  <a:pt x="0" y="0"/>
                </a:moveTo>
                <a:lnTo>
                  <a:pt x="2146300" y="0"/>
                </a:lnTo>
                <a:lnTo>
                  <a:pt x="2146300" y="393698"/>
                </a:lnTo>
                <a:lnTo>
                  <a:pt x="0" y="393698"/>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pPr algn="just"/>
            <a:r>
              <a:rPr lang="en-IN" sz="5400" dirty="0">
                <a:solidFill>
                  <a:schemeClr val="bg1"/>
                </a:solidFill>
                <a:latin typeface="Britannic Bold" panose="020B0903060703020204" pitchFamily="34" charset="0"/>
              </a:rPr>
              <a:t>Sign-in </a:t>
            </a:r>
            <a:endParaRPr lang="en-IN" dirty="0">
              <a:solidFill>
                <a:schemeClr val="bg1"/>
              </a:solidFill>
              <a:latin typeface="Britannic Bold" panose="020B0903060703020204" pitchFamily="34" charset="0"/>
            </a:endParaRPr>
          </a:p>
        </p:txBody>
      </p:sp>
      <p:pic>
        <p:nvPicPr>
          <p:cNvPr id="10" name="Graphic 9" descr="Airplane with solid fill">
            <a:extLst>
              <a:ext uri="{FF2B5EF4-FFF2-40B4-BE49-F238E27FC236}">
                <a16:creationId xmlns:a16="http://schemas.microsoft.com/office/drawing/2014/main" id="{FB20DE15-A9E0-D212-21F2-F7CA48AED6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13734">
            <a:off x="1030325" y="322301"/>
            <a:ext cx="914400" cy="914400"/>
          </a:xfrm>
          <a:prstGeom prst="rect">
            <a:avLst/>
          </a:prstGeom>
        </p:spPr>
      </p:pic>
      <p:pic>
        <p:nvPicPr>
          <p:cNvPr id="12" name="Graphic 11" descr="Bus with solid fill">
            <a:extLst>
              <a:ext uri="{FF2B5EF4-FFF2-40B4-BE49-F238E27FC236}">
                <a16:creationId xmlns:a16="http://schemas.microsoft.com/office/drawing/2014/main" id="{CF5537EB-8336-A90F-0769-EF242A23E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625" y="2393092"/>
            <a:ext cx="914400" cy="914400"/>
          </a:xfrm>
          <a:prstGeom prst="rect">
            <a:avLst/>
          </a:prstGeom>
        </p:spPr>
      </p:pic>
      <p:pic>
        <p:nvPicPr>
          <p:cNvPr id="14" name="Graphic 13" descr="Car with solid fill">
            <a:extLst>
              <a:ext uri="{FF2B5EF4-FFF2-40B4-BE49-F238E27FC236}">
                <a16:creationId xmlns:a16="http://schemas.microsoft.com/office/drawing/2014/main" id="{E60AA08D-D604-3D3D-7DB9-DDBD5585AB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1725" y="2465433"/>
            <a:ext cx="914400" cy="914400"/>
          </a:xfrm>
          <a:prstGeom prst="rect">
            <a:avLst/>
          </a:prstGeom>
        </p:spPr>
      </p:pic>
    </p:spTree>
    <p:extLst>
      <p:ext uri="{BB962C8B-B14F-4D97-AF65-F5344CB8AC3E}">
        <p14:creationId xmlns:p14="http://schemas.microsoft.com/office/powerpoint/2010/main" val="357467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661">
            <a:extLst>
              <a:ext uri="{FF2B5EF4-FFF2-40B4-BE49-F238E27FC236}">
                <a16:creationId xmlns:a16="http://schemas.microsoft.com/office/drawing/2014/main" id="{0EA1D1F0-7965-6BF8-E1E4-C148C7A52BDF}"/>
              </a:ext>
            </a:extLst>
          </p:cNvPr>
          <p:cNvSpPr/>
          <p:nvPr/>
        </p:nvSpPr>
        <p:spPr>
          <a:xfrm>
            <a:off x="441324" y="0"/>
            <a:ext cx="4365626" cy="923926"/>
          </a:xfrm>
          <a:custGeom>
            <a:avLst/>
            <a:gdLst/>
            <a:ahLst/>
            <a:cxnLst/>
            <a:rect l="0" t="0" r="0" b="0"/>
            <a:pathLst>
              <a:path w="2146300" h="393698">
                <a:moveTo>
                  <a:pt x="0" y="0"/>
                </a:moveTo>
                <a:lnTo>
                  <a:pt x="2146300" y="0"/>
                </a:lnTo>
                <a:lnTo>
                  <a:pt x="2146300" y="393698"/>
                </a:lnTo>
                <a:lnTo>
                  <a:pt x="0" y="393698"/>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r>
              <a:rPr lang="en-IN" sz="5400" dirty="0">
                <a:solidFill>
                  <a:schemeClr val="bg1"/>
                </a:solidFill>
                <a:latin typeface="Britannic Bold" panose="020B0903060703020204" pitchFamily="34" charset="0"/>
              </a:rPr>
              <a:t>Choose Date: </a:t>
            </a:r>
            <a:endParaRPr lang="en-IN" dirty="0">
              <a:solidFill>
                <a:schemeClr val="bg1"/>
              </a:solidFill>
              <a:latin typeface="Britannic Bold" panose="020B0903060703020204" pitchFamily="34" charset="0"/>
            </a:endParaRPr>
          </a:p>
        </p:txBody>
      </p:sp>
      <p:graphicFrame>
        <p:nvGraphicFramePr>
          <p:cNvPr id="7" name="Table 6">
            <a:extLst>
              <a:ext uri="{FF2B5EF4-FFF2-40B4-BE49-F238E27FC236}">
                <a16:creationId xmlns:a16="http://schemas.microsoft.com/office/drawing/2014/main" id="{4B7514DA-7D96-924C-52C8-B8596D06D844}"/>
              </a:ext>
            </a:extLst>
          </p:cNvPr>
          <p:cNvGraphicFramePr>
            <a:graphicFrameLocks noGrp="1"/>
          </p:cNvGraphicFramePr>
          <p:nvPr>
            <p:extLst>
              <p:ext uri="{D42A27DB-BD31-4B8C-83A1-F6EECF244321}">
                <p14:modId xmlns:p14="http://schemas.microsoft.com/office/powerpoint/2010/main" val="2392081124"/>
              </p:ext>
            </p:extLst>
          </p:nvPr>
        </p:nvGraphicFramePr>
        <p:xfrm>
          <a:off x="577850" y="1483781"/>
          <a:ext cx="10706101" cy="5229864"/>
        </p:xfrm>
        <a:graphic>
          <a:graphicData uri="http://schemas.openxmlformats.org/drawingml/2006/table">
            <a:tbl>
              <a:tblPr firstRow="1" bandRow="1">
                <a:tableStyleId>{5C22544A-7EE6-4342-B048-85BDC9FD1C3A}</a:tableStyleId>
              </a:tblPr>
              <a:tblGrid>
                <a:gridCol w="1529443">
                  <a:extLst>
                    <a:ext uri="{9D8B030D-6E8A-4147-A177-3AD203B41FA5}">
                      <a16:colId xmlns:a16="http://schemas.microsoft.com/office/drawing/2014/main" val="2234016712"/>
                    </a:ext>
                  </a:extLst>
                </a:gridCol>
                <a:gridCol w="1529443">
                  <a:extLst>
                    <a:ext uri="{9D8B030D-6E8A-4147-A177-3AD203B41FA5}">
                      <a16:colId xmlns:a16="http://schemas.microsoft.com/office/drawing/2014/main" val="3632996216"/>
                    </a:ext>
                  </a:extLst>
                </a:gridCol>
                <a:gridCol w="1529443">
                  <a:extLst>
                    <a:ext uri="{9D8B030D-6E8A-4147-A177-3AD203B41FA5}">
                      <a16:colId xmlns:a16="http://schemas.microsoft.com/office/drawing/2014/main" val="269213203"/>
                    </a:ext>
                  </a:extLst>
                </a:gridCol>
                <a:gridCol w="1529443">
                  <a:extLst>
                    <a:ext uri="{9D8B030D-6E8A-4147-A177-3AD203B41FA5}">
                      <a16:colId xmlns:a16="http://schemas.microsoft.com/office/drawing/2014/main" val="3649967073"/>
                    </a:ext>
                  </a:extLst>
                </a:gridCol>
                <a:gridCol w="1529443">
                  <a:extLst>
                    <a:ext uri="{9D8B030D-6E8A-4147-A177-3AD203B41FA5}">
                      <a16:colId xmlns:a16="http://schemas.microsoft.com/office/drawing/2014/main" val="3907635148"/>
                    </a:ext>
                  </a:extLst>
                </a:gridCol>
                <a:gridCol w="1529443">
                  <a:extLst>
                    <a:ext uri="{9D8B030D-6E8A-4147-A177-3AD203B41FA5}">
                      <a16:colId xmlns:a16="http://schemas.microsoft.com/office/drawing/2014/main" val="2202193685"/>
                    </a:ext>
                  </a:extLst>
                </a:gridCol>
                <a:gridCol w="1529443">
                  <a:extLst>
                    <a:ext uri="{9D8B030D-6E8A-4147-A177-3AD203B41FA5}">
                      <a16:colId xmlns:a16="http://schemas.microsoft.com/office/drawing/2014/main" val="357878032"/>
                    </a:ext>
                  </a:extLst>
                </a:gridCol>
              </a:tblGrid>
              <a:tr h="871644">
                <a:tc>
                  <a:txBody>
                    <a:bodyPr/>
                    <a:lstStyle/>
                    <a:p>
                      <a:pPr algn="ctr"/>
                      <a:r>
                        <a:rPr lang="en-IN" sz="3200" dirty="0">
                          <a:latin typeface="Arial Rounded MT Bold" panose="020F0704030504030204" pitchFamily="34" charset="0"/>
                        </a:rPr>
                        <a:t>MON</a:t>
                      </a:r>
                    </a:p>
                  </a:txBody>
                  <a:tcPr/>
                </a:tc>
                <a:tc>
                  <a:txBody>
                    <a:bodyPr/>
                    <a:lstStyle/>
                    <a:p>
                      <a:pPr algn="ctr"/>
                      <a:r>
                        <a:rPr lang="en-IN" sz="3200" dirty="0">
                          <a:latin typeface="Arial Rounded MT Bold" panose="020F0704030504030204" pitchFamily="34" charset="0"/>
                        </a:rPr>
                        <a:t>TUE</a:t>
                      </a:r>
                    </a:p>
                  </a:txBody>
                  <a:tcPr/>
                </a:tc>
                <a:tc>
                  <a:txBody>
                    <a:bodyPr/>
                    <a:lstStyle/>
                    <a:p>
                      <a:pPr algn="ctr"/>
                      <a:r>
                        <a:rPr lang="en-IN" sz="3200" dirty="0">
                          <a:latin typeface="Arial Rounded MT Bold" panose="020F0704030504030204" pitchFamily="34" charset="0"/>
                        </a:rPr>
                        <a:t>WED</a:t>
                      </a:r>
                    </a:p>
                  </a:txBody>
                  <a:tcPr/>
                </a:tc>
                <a:tc>
                  <a:txBody>
                    <a:bodyPr/>
                    <a:lstStyle/>
                    <a:p>
                      <a:pPr algn="ctr"/>
                      <a:r>
                        <a:rPr lang="en-IN" sz="3200" dirty="0">
                          <a:latin typeface="Arial Rounded MT Bold" panose="020F0704030504030204" pitchFamily="34" charset="0"/>
                        </a:rPr>
                        <a:t>THUR</a:t>
                      </a:r>
                    </a:p>
                  </a:txBody>
                  <a:tcPr/>
                </a:tc>
                <a:tc>
                  <a:txBody>
                    <a:bodyPr/>
                    <a:lstStyle/>
                    <a:p>
                      <a:pPr algn="ctr"/>
                      <a:r>
                        <a:rPr lang="en-IN" sz="3200" dirty="0">
                          <a:latin typeface="Arial Rounded MT Bold" panose="020F0704030504030204" pitchFamily="34" charset="0"/>
                        </a:rPr>
                        <a:t>FRI</a:t>
                      </a:r>
                    </a:p>
                  </a:txBody>
                  <a:tcPr/>
                </a:tc>
                <a:tc>
                  <a:txBody>
                    <a:bodyPr/>
                    <a:lstStyle/>
                    <a:p>
                      <a:pPr algn="ctr"/>
                      <a:r>
                        <a:rPr lang="en-IN" sz="3200" dirty="0">
                          <a:latin typeface="Arial Rounded MT Bold" panose="020F0704030504030204" pitchFamily="34" charset="0"/>
                        </a:rPr>
                        <a:t>SAT</a:t>
                      </a:r>
                    </a:p>
                  </a:txBody>
                  <a:tcPr/>
                </a:tc>
                <a:tc>
                  <a:txBody>
                    <a:bodyPr/>
                    <a:lstStyle/>
                    <a:p>
                      <a:pPr algn="ctr"/>
                      <a:r>
                        <a:rPr lang="en-IN" sz="3200" dirty="0">
                          <a:latin typeface="Arial Rounded MT Bold" panose="020F0704030504030204" pitchFamily="34" charset="0"/>
                        </a:rPr>
                        <a:t>SUN</a:t>
                      </a:r>
                    </a:p>
                  </a:txBody>
                  <a:tcPr/>
                </a:tc>
                <a:extLst>
                  <a:ext uri="{0D108BD9-81ED-4DB2-BD59-A6C34878D82A}">
                    <a16:rowId xmlns:a16="http://schemas.microsoft.com/office/drawing/2014/main" val="1723450374"/>
                  </a:ext>
                </a:extLst>
              </a:tr>
              <a:tr h="871644">
                <a:tc>
                  <a:txBody>
                    <a:bodyPr/>
                    <a:lstStyle/>
                    <a:p>
                      <a:pPr algn="ctr"/>
                      <a:endParaRPr lang="en-IN" dirty="0"/>
                    </a:p>
                  </a:txBody>
                  <a:tcPr/>
                </a:tc>
                <a:tc>
                  <a:txBody>
                    <a:bodyPr/>
                    <a:lstStyle/>
                    <a:p>
                      <a:pPr algn="ctr"/>
                      <a:endParaRPr lang="en-IN" dirty="0"/>
                    </a:p>
                  </a:txBody>
                  <a:tcPr/>
                </a:tc>
                <a:tc>
                  <a:txBody>
                    <a:bodyPr/>
                    <a:lstStyle/>
                    <a:p>
                      <a:pPr algn="ctr"/>
                      <a:r>
                        <a:rPr lang="en-IN" dirty="0">
                          <a:solidFill>
                            <a:schemeClr val="accent2">
                              <a:lumMod val="75000"/>
                            </a:schemeClr>
                          </a:solidFill>
                        </a:rPr>
                        <a:t>1</a:t>
                      </a:r>
                    </a:p>
                  </a:txBody>
                  <a:tcPr/>
                </a:tc>
                <a:tc>
                  <a:txBody>
                    <a:bodyPr/>
                    <a:lstStyle/>
                    <a:p>
                      <a:pPr algn="ctr"/>
                      <a:r>
                        <a:rPr lang="en-IN" dirty="0"/>
                        <a:t>2</a:t>
                      </a:r>
                    </a:p>
                  </a:txBody>
                  <a:tcPr/>
                </a:tc>
                <a:tc>
                  <a:txBody>
                    <a:bodyPr/>
                    <a:lstStyle/>
                    <a:p>
                      <a:pPr algn="ctr"/>
                      <a:r>
                        <a:rPr lang="en-IN" dirty="0"/>
                        <a:t>3</a:t>
                      </a:r>
                    </a:p>
                  </a:txBody>
                  <a:tcPr/>
                </a:tc>
                <a:tc>
                  <a:txBody>
                    <a:bodyPr/>
                    <a:lstStyle/>
                    <a:p>
                      <a:pPr algn="ctr"/>
                      <a:r>
                        <a:rPr lang="en-IN" dirty="0"/>
                        <a:t>4</a:t>
                      </a:r>
                    </a:p>
                  </a:txBody>
                  <a:tcPr/>
                </a:tc>
                <a:tc>
                  <a:txBody>
                    <a:bodyPr/>
                    <a:lstStyle/>
                    <a:p>
                      <a:pPr algn="ctr"/>
                      <a:r>
                        <a:rPr lang="en-IN" dirty="0"/>
                        <a:t>5</a:t>
                      </a:r>
                    </a:p>
                  </a:txBody>
                  <a:tcPr/>
                </a:tc>
                <a:extLst>
                  <a:ext uri="{0D108BD9-81ED-4DB2-BD59-A6C34878D82A}">
                    <a16:rowId xmlns:a16="http://schemas.microsoft.com/office/drawing/2014/main" val="2952952649"/>
                  </a:ext>
                </a:extLst>
              </a:tr>
              <a:tr h="871644">
                <a:tc>
                  <a:txBody>
                    <a:bodyPr/>
                    <a:lstStyle/>
                    <a:p>
                      <a:pPr algn="ctr"/>
                      <a:r>
                        <a:rPr lang="en-IN" dirty="0"/>
                        <a:t>6</a:t>
                      </a:r>
                    </a:p>
                  </a:txBody>
                  <a:tcPr/>
                </a:tc>
                <a:tc>
                  <a:txBody>
                    <a:bodyPr/>
                    <a:lstStyle/>
                    <a:p>
                      <a:pPr algn="ctr"/>
                      <a:r>
                        <a:rPr lang="en-IN" dirty="0"/>
                        <a:t>7</a:t>
                      </a:r>
                    </a:p>
                  </a:txBody>
                  <a:tcPr/>
                </a:tc>
                <a:tc>
                  <a:txBody>
                    <a:bodyPr/>
                    <a:lstStyle/>
                    <a:p>
                      <a:pPr algn="ctr"/>
                      <a:r>
                        <a:rPr lang="en-IN" dirty="0"/>
                        <a:t>8</a:t>
                      </a:r>
                    </a:p>
                  </a:txBody>
                  <a:tcPr/>
                </a:tc>
                <a:tc>
                  <a:txBody>
                    <a:bodyPr/>
                    <a:lstStyle/>
                    <a:p>
                      <a:pPr algn="ctr"/>
                      <a:r>
                        <a:rPr lang="en-IN" dirty="0"/>
                        <a:t>9</a:t>
                      </a:r>
                    </a:p>
                  </a:txBody>
                  <a:tcPr/>
                </a:tc>
                <a:tc>
                  <a:txBody>
                    <a:bodyPr/>
                    <a:lstStyle/>
                    <a:p>
                      <a:pPr algn="ctr"/>
                      <a:r>
                        <a:rPr lang="en-IN" dirty="0"/>
                        <a:t>10</a:t>
                      </a:r>
                    </a:p>
                  </a:txBody>
                  <a:tcPr/>
                </a:tc>
                <a:tc>
                  <a:txBody>
                    <a:bodyPr/>
                    <a:lstStyle/>
                    <a:p>
                      <a:pPr algn="ctr"/>
                      <a:r>
                        <a:rPr lang="en-IN" dirty="0"/>
                        <a:t>11</a:t>
                      </a:r>
                    </a:p>
                  </a:txBody>
                  <a:tcPr/>
                </a:tc>
                <a:tc>
                  <a:txBody>
                    <a:bodyPr/>
                    <a:lstStyle/>
                    <a:p>
                      <a:pPr algn="ctr"/>
                      <a:r>
                        <a:rPr lang="en-IN" dirty="0"/>
                        <a:t>12</a:t>
                      </a:r>
                    </a:p>
                  </a:txBody>
                  <a:tcPr/>
                </a:tc>
                <a:extLst>
                  <a:ext uri="{0D108BD9-81ED-4DB2-BD59-A6C34878D82A}">
                    <a16:rowId xmlns:a16="http://schemas.microsoft.com/office/drawing/2014/main" val="2638791822"/>
                  </a:ext>
                </a:extLst>
              </a:tr>
              <a:tr h="871644">
                <a:tc>
                  <a:txBody>
                    <a:bodyPr/>
                    <a:lstStyle/>
                    <a:p>
                      <a:pPr algn="ctr"/>
                      <a:r>
                        <a:rPr lang="en-IN" dirty="0"/>
                        <a:t>13</a:t>
                      </a:r>
                    </a:p>
                  </a:txBody>
                  <a:tcPr/>
                </a:tc>
                <a:tc>
                  <a:txBody>
                    <a:bodyPr/>
                    <a:lstStyle/>
                    <a:p>
                      <a:pPr algn="ctr"/>
                      <a:r>
                        <a:rPr lang="en-IN" dirty="0"/>
                        <a:t>14</a:t>
                      </a:r>
                    </a:p>
                  </a:txBody>
                  <a:tcPr/>
                </a:tc>
                <a:tc>
                  <a:txBody>
                    <a:bodyPr/>
                    <a:lstStyle/>
                    <a:p>
                      <a:pPr algn="ctr"/>
                      <a:r>
                        <a:rPr lang="en-IN" dirty="0"/>
                        <a:t>15</a:t>
                      </a:r>
                    </a:p>
                  </a:txBody>
                  <a:tcPr/>
                </a:tc>
                <a:tc>
                  <a:txBody>
                    <a:bodyPr/>
                    <a:lstStyle/>
                    <a:p>
                      <a:pPr algn="ctr"/>
                      <a:r>
                        <a:rPr lang="en-IN" dirty="0"/>
                        <a:t>16</a:t>
                      </a:r>
                    </a:p>
                  </a:txBody>
                  <a:tcPr/>
                </a:tc>
                <a:tc>
                  <a:txBody>
                    <a:bodyPr/>
                    <a:lstStyle/>
                    <a:p>
                      <a:pPr algn="ctr"/>
                      <a:r>
                        <a:rPr lang="en-IN" dirty="0"/>
                        <a:t>17</a:t>
                      </a:r>
                    </a:p>
                  </a:txBody>
                  <a:tcPr/>
                </a:tc>
                <a:tc>
                  <a:txBody>
                    <a:bodyPr/>
                    <a:lstStyle/>
                    <a:p>
                      <a:pPr algn="ctr"/>
                      <a:r>
                        <a:rPr lang="en-IN" dirty="0"/>
                        <a:t>18</a:t>
                      </a:r>
                    </a:p>
                  </a:txBody>
                  <a:tcPr/>
                </a:tc>
                <a:tc>
                  <a:txBody>
                    <a:bodyPr/>
                    <a:lstStyle/>
                    <a:p>
                      <a:pPr algn="ctr"/>
                      <a:r>
                        <a:rPr lang="en-IN" dirty="0"/>
                        <a:t>19</a:t>
                      </a:r>
                    </a:p>
                  </a:txBody>
                  <a:tcPr/>
                </a:tc>
                <a:extLst>
                  <a:ext uri="{0D108BD9-81ED-4DB2-BD59-A6C34878D82A}">
                    <a16:rowId xmlns:a16="http://schemas.microsoft.com/office/drawing/2014/main" val="3318948279"/>
                  </a:ext>
                </a:extLst>
              </a:tr>
              <a:tr h="871644">
                <a:tc>
                  <a:txBody>
                    <a:bodyPr/>
                    <a:lstStyle/>
                    <a:p>
                      <a:pPr algn="ctr"/>
                      <a:r>
                        <a:rPr lang="en-IN" dirty="0"/>
                        <a:t>20</a:t>
                      </a:r>
                    </a:p>
                  </a:txBody>
                  <a:tcPr/>
                </a:tc>
                <a:tc>
                  <a:txBody>
                    <a:bodyPr/>
                    <a:lstStyle/>
                    <a:p>
                      <a:pPr algn="ctr"/>
                      <a:r>
                        <a:rPr lang="en-IN" dirty="0"/>
                        <a:t>21</a:t>
                      </a:r>
                    </a:p>
                  </a:txBody>
                  <a:tcPr/>
                </a:tc>
                <a:tc>
                  <a:txBody>
                    <a:bodyPr/>
                    <a:lstStyle/>
                    <a:p>
                      <a:pPr algn="ctr"/>
                      <a:r>
                        <a:rPr lang="en-IN" dirty="0"/>
                        <a:t>22</a:t>
                      </a:r>
                    </a:p>
                  </a:txBody>
                  <a:tcPr/>
                </a:tc>
                <a:tc>
                  <a:txBody>
                    <a:bodyPr/>
                    <a:lstStyle/>
                    <a:p>
                      <a:pPr algn="ctr"/>
                      <a:r>
                        <a:rPr lang="en-IN" dirty="0"/>
                        <a:t>23</a:t>
                      </a:r>
                    </a:p>
                  </a:txBody>
                  <a:tcPr/>
                </a:tc>
                <a:tc>
                  <a:txBody>
                    <a:bodyPr/>
                    <a:lstStyle/>
                    <a:p>
                      <a:pPr algn="ctr"/>
                      <a:r>
                        <a:rPr lang="en-IN" dirty="0"/>
                        <a:t>24</a:t>
                      </a:r>
                    </a:p>
                  </a:txBody>
                  <a:tcPr/>
                </a:tc>
                <a:tc>
                  <a:txBody>
                    <a:bodyPr/>
                    <a:lstStyle/>
                    <a:p>
                      <a:pPr algn="ctr"/>
                      <a:r>
                        <a:rPr lang="en-IN" dirty="0"/>
                        <a:t>25</a:t>
                      </a:r>
                    </a:p>
                  </a:txBody>
                  <a:tcPr/>
                </a:tc>
                <a:tc>
                  <a:txBody>
                    <a:bodyPr/>
                    <a:lstStyle/>
                    <a:p>
                      <a:pPr algn="ctr"/>
                      <a:r>
                        <a:rPr lang="en-IN" dirty="0"/>
                        <a:t>26</a:t>
                      </a:r>
                    </a:p>
                  </a:txBody>
                  <a:tcPr/>
                </a:tc>
                <a:extLst>
                  <a:ext uri="{0D108BD9-81ED-4DB2-BD59-A6C34878D82A}">
                    <a16:rowId xmlns:a16="http://schemas.microsoft.com/office/drawing/2014/main" val="2386851317"/>
                  </a:ext>
                </a:extLst>
              </a:tr>
              <a:tr h="871644">
                <a:tc>
                  <a:txBody>
                    <a:bodyPr/>
                    <a:lstStyle/>
                    <a:p>
                      <a:pPr algn="ctr"/>
                      <a:r>
                        <a:rPr lang="en-IN" dirty="0"/>
                        <a:t>27</a:t>
                      </a:r>
                    </a:p>
                  </a:txBody>
                  <a:tcPr/>
                </a:tc>
                <a:tc>
                  <a:txBody>
                    <a:bodyPr/>
                    <a:lstStyle/>
                    <a:p>
                      <a:pPr algn="ctr"/>
                      <a:r>
                        <a:rPr lang="en-IN" dirty="0"/>
                        <a:t>28</a:t>
                      </a:r>
                    </a:p>
                  </a:txBody>
                  <a:tcPr/>
                </a:tc>
                <a:tc>
                  <a:txBody>
                    <a:bodyPr/>
                    <a:lstStyle/>
                    <a:p>
                      <a:pPr algn="ctr"/>
                      <a:r>
                        <a:rPr lang="en-IN" dirty="0"/>
                        <a:t>29</a:t>
                      </a:r>
                    </a:p>
                  </a:txBody>
                  <a:tcPr/>
                </a:tc>
                <a:tc>
                  <a:txBody>
                    <a:bodyPr/>
                    <a:lstStyle/>
                    <a:p>
                      <a:pPr algn="ctr"/>
                      <a:r>
                        <a:rPr lang="en-IN" dirty="0"/>
                        <a:t>30</a:t>
                      </a:r>
                    </a:p>
                  </a:txBody>
                  <a:tcPr/>
                </a:tc>
                <a:tc>
                  <a:txBody>
                    <a:bodyPr/>
                    <a:lstStyle/>
                    <a:p>
                      <a:pPr algn="ctr"/>
                      <a:r>
                        <a:rPr lang="en-IN" dirty="0"/>
                        <a:t>31</a:t>
                      </a:r>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404918727"/>
                  </a:ext>
                </a:extLst>
              </a:tr>
            </a:tbl>
          </a:graphicData>
        </a:graphic>
      </p:graphicFrame>
      <p:sp>
        <p:nvSpPr>
          <p:cNvPr id="8" name="TextBox 7">
            <a:extLst>
              <a:ext uri="{FF2B5EF4-FFF2-40B4-BE49-F238E27FC236}">
                <a16:creationId xmlns:a16="http://schemas.microsoft.com/office/drawing/2014/main" id="{91084A3C-463B-1CA6-65BA-254987F51AA3}"/>
              </a:ext>
            </a:extLst>
          </p:cNvPr>
          <p:cNvSpPr txBox="1"/>
          <p:nvPr/>
        </p:nvSpPr>
        <p:spPr>
          <a:xfrm>
            <a:off x="4146550" y="923926"/>
            <a:ext cx="4083050" cy="646331"/>
          </a:xfrm>
          <a:prstGeom prst="rect">
            <a:avLst/>
          </a:prstGeom>
          <a:noFill/>
        </p:spPr>
        <p:txBody>
          <a:bodyPr wrap="square" rtlCol="0">
            <a:spAutoFit/>
          </a:bodyPr>
          <a:lstStyle/>
          <a:p>
            <a:pPr algn="ctr"/>
            <a:r>
              <a:rPr lang="en-IN" sz="3600" dirty="0">
                <a:solidFill>
                  <a:schemeClr val="accent1"/>
                </a:solidFill>
                <a:latin typeface="Britannic Bold" panose="020B0903060703020204" pitchFamily="34" charset="0"/>
              </a:rPr>
              <a:t>OCTOBER</a:t>
            </a:r>
          </a:p>
        </p:txBody>
      </p:sp>
      <p:sp>
        <p:nvSpPr>
          <p:cNvPr id="9" name="Rectangle 8">
            <a:extLst>
              <a:ext uri="{FF2B5EF4-FFF2-40B4-BE49-F238E27FC236}">
                <a16:creationId xmlns:a16="http://schemas.microsoft.com/office/drawing/2014/main" id="{6A6AF622-56CC-6C00-1B00-14CFE2700B49}"/>
              </a:ext>
            </a:extLst>
          </p:cNvPr>
          <p:cNvSpPr/>
          <p:nvPr/>
        </p:nvSpPr>
        <p:spPr>
          <a:xfrm>
            <a:off x="6661150" y="4949613"/>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06FD279F-0F71-BA38-1870-B12E90819C85}"/>
              </a:ext>
            </a:extLst>
          </p:cNvPr>
          <p:cNvSpPr/>
          <p:nvPr/>
        </p:nvSpPr>
        <p:spPr>
          <a:xfrm>
            <a:off x="5127625" y="2374900"/>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6F3A4BDA-D74A-054F-09CC-512E9591D5C3}"/>
              </a:ext>
            </a:extLst>
          </p:cNvPr>
          <p:cNvSpPr/>
          <p:nvPr/>
        </p:nvSpPr>
        <p:spPr>
          <a:xfrm>
            <a:off x="8166100" y="4098713"/>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D91D2680-D6EC-C855-1260-EBD0A74FE66F}"/>
              </a:ext>
            </a:extLst>
          </p:cNvPr>
          <p:cNvSpPr/>
          <p:nvPr/>
        </p:nvSpPr>
        <p:spPr>
          <a:xfrm>
            <a:off x="3635375" y="2374900"/>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3D7216D6-A53D-6CD9-2921-D45CB539554C}"/>
              </a:ext>
            </a:extLst>
          </p:cNvPr>
          <p:cNvSpPr/>
          <p:nvPr/>
        </p:nvSpPr>
        <p:spPr>
          <a:xfrm>
            <a:off x="5156200" y="4949613"/>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0B5FDE21-2D1F-5D32-7AED-2BF5338A8831}"/>
              </a:ext>
            </a:extLst>
          </p:cNvPr>
          <p:cNvSpPr/>
          <p:nvPr/>
        </p:nvSpPr>
        <p:spPr>
          <a:xfrm>
            <a:off x="9728201" y="4958294"/>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CA24F037-E997-10D7-A91A-A56960A7EE72}"/>
              </a:ext>
            </a:extLst>
          </p:cNvPr>
          <p:cNvSpPr/>
          <p:nvPr/>
        </p:nvSpPr>
        <p:spPr>
          <a:xfrm>
            <a:off x="9728201" y="4092363"/>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3AB5E6AC-116F-861E-60B3-0977FBDF2881}"/>
              </a:ext>
            </a:extLst>
          </p:cNvPr>
          <p:cNvSpPr/>
          <p:nvPr/>
        </p:nvSpPr>
        <p:spPr>
          <a:xfrm>
            <a:off x="8166100" y="4962313"/>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EBB7FEFE-2205-AC86-7485-D1C967737096}"/>
              </a:ext>
            </a:extLst>
          </p:cNvPr>
          <p:cNvSpPr/>
          <p:nvPr/>
        </p:nvSpPr>
        <p:spPr>
          <a:xfrm>
            <a:off x="3581400" y="2374900"/>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0BA455DB-F9B6-5301-A912-B851BA2A745F}"/>
              </a:ext>
            </a:extLst>
          </p:cNvPr>
          <p:cNvSpPr/>
          <p:nvPr/>
        </p:nvSpPr>
        <p:spPr>
          <a:xfrm>
            <a:off x="3651250" y="4930563"/>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45328D4C-FCF0-BFA9-9C64-E69E1516CE5A}"/>
              </a:ext>
            </a:extLst>
          </p:cNvPr>
          <p:cNvSpPr/>
          <p:nvPr/>
        </p:nvSpPr>
        <p:spPr>
          <a:xfrm>
            <a:off x="2114550" y="4930563"/>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94EE77A7-BE96-4185-BC06-8AF5447463E2}"/>
              </a:ext>
            </a:extLst>
          </p:cNvPr>
          <p:cNvSpPr/>
          <p:nvPr/>
        </p:nvSpPr>
        <p:spPr>
          <a:xfrm>
            <a:off x="609600" y="4936913"/>
            <a:ext cx="1504950" cy="831850"/>
          </a:xfrm>
          <a:prstGeom prst="rect">
            <a:avLst/>
          </a:prstGeom>
          <a:noFill/>
          <a:ln w="7620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3338062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661">
            <a:extLst>
              <a:ext uri="{FF2B5EF4-FFF2-40B4-BE49-F238E27FC236}">
                <a16:creationId xmlns:a16="http://schemas.microsoft.com/office/drawing/2014/main" id="{A476BFBF-6816-6689-72A9-A150172AA6F6}"/>
              </a:ext>
            </a:extLst>
          </p:cNvPr>
          <p:cNvSpPr/>
          <p:nvPr/>
        </p:nvSpPr>
        <p:spPr>
          <a:xfrm>
            <a:off x="87817" y="-12773"/>
            <a:ext cx="4365626" cy="923926"/>
          </a:xfrm>
          <a:custGeom>
            <a:avLst/>
            <a:gdLst/>
            <a:ahLst/>
            <a:cxnLst/>
            <a:rect l="0" t="0" r="0" b="0"/>
            <a:pathLst>
              <a:path w="2146300" h="393698">
                <a:moveTo>
                  <a:pt x="0" y="0"/>
                </a:moveTo>
                <a:lnTo>
                  <a:pt x="2146300" y="0"/>
                </a:lnTo>
                <a:lnTo>
                  <a:pt x="2146300" y="393698"/>
                </a:lnTo>
                <a:lnTo>
                  <a:pt x="0" y="393698"/>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r>
              <a:rPr lang="en-IN" sz="5400" dirty="0">
                <a:solidFill>
                  <a:schemeClr val="bg1"/>
                </a:solidFill>
                <a:latin typeface="Britannic Bold" panose="020B0903060703020204" pitchFamily="34" charset="0"/>
              </a:rPr>
              <a:t>Route Details:</a:t>
            </a:r>
            <a:endParaRPr lang="en-IN" dirty="0">
              <a:solidFill>
                <a:schemeClr val="bg1"/>
              </a:solidFill>
              <a:latin typeface="Britannic Bold" panose="020B0903060703020204" pitchFamily="34" charset="0"/>
            </a:endParaRPr>
          </a:p>
        </p:txBody>
      </p:sp>
      <p:grpSp>
        <p:nvGrpSpPr>
          <p:cNvPr id="63" name="Group 62">
            <a:extLst>
              <a:ext uri="{FF2B5EF4-FFF2-40B4-BE49-F238E27FC236}">
                <a16:creationId xmlns:a16="http://schemas.microsoft.com/office/drawing/2014/main" id="{CD689C2B-C72A-0D54-C741-3E96A6F3A986}"/>
              </a:ext>
            </a:extLst>
          </p:cNvPr>
          <p:cNvGrpSpPr/>
          <p:nvPr/>
        </p:nvGrpSpPr>
        <p:grpSpPr>
          <a:xfrm>
            <a:off x="647700" y="1181100"/>
            <a:ext cx="11544300" cy="4635499"/>
            <a:chOff x="0" y="119109"/>
            <a:chExt cx="10610850" cy="4786168"/>
          </a:xfrm>
        </p:grpSpPr>
        <p:sp>
          <p:nvSpPr>
            <p:cNvPr id="64" name="Shape 2748">
              <a:extLst>
                <a:ext uri="{FF2B5EF4-FFF2-40B4-BE49-F238E27FC236}">
                  <a16:creationId xmlns:a16="http://schemas.microsoft.com/office/drawing/2014/main" id="{9ECB06AE-3EE2-116E-1392-E97C28BCFDE0}"/>
                </a:ext>
              </a:extLst>
            </p:cNvPr>
            <p:cNvSpPr/>
            <p:nvPr/>
          </p:nvSpPr>
          <p:spPr>
            <a:xfrm>
              <a:off x="6350" y="52066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endParaRPr lang="en-IN" dirty="0"/>
            </a:p>
          </p:txBody>
        </p:sp>
        <p:sp>
          <p:nvSpPr>
            <p:cNvPr id="65" name="Shape 2749">
              <a:extLst>
                <a:ext uri="{FF2B5EF4-FFF2-40B4-BE49-F238E27FC236}">
                  <a16:creationId xmlns:a16="http://schemas.microsoft.com/office/drawing/2014/main" id="{A6B41E08-823D-AE25-9914-E5C5842FDADA}"/>
                </a:ext>
              </a:extLst>
            </p:cNvPr>
            <p:cNvSpPr/>
            <p:nvPr/>
          </p:nvSpPr>
          <p:spPr>
            <a:xfrm>
              <a:off x="1520317" y="52066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endParaRPr lang="en-IN" dirty="0"/>
            </a:p>
          </p:txBody>
        </p:sp>
        <p:sp>
          <p:nvSpPr>
            <p:cNvPr id="66" name="Shape 2750">
              <a:extLst>
                <a:ext uri="{FF2B5EF4-FFF2-40B4-BE49-F238E27FC236}">
                  <a16:creationId xmlns:a16="http://schemas.microsoft.com/office/drawing/2014/main" id="{73C17EE9-BB87-31B2-F8C3-8BA3A963CB7D}"/>
                </a:ext>
              </a:extLst>
            </p:cNvPr>
            <p:cNvSpPr/>
            <p:nvPr/>
          </p:nvSpPr>
          <p:spPr>
            <a:xfrm>
              <a:off x="3034411" y="52066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pPr marL="37465">
                <a:lnSpc>
                  <a:spcPct val="107000"/>
                </a:lnSpc>
                <a:spcAft>
                  <a:spcPts val="800"/>
                </a:spcAft>
              </a:pPr>
              <a:r>
                <a:rPr lang="en-IN" b="1" kern="100" dirty="0">
                  <a:solidFill>
                    <a:srgbClr val="FFFFFF"/>
                  </a:solidFill>
                  <a:latin typeface="Calibri" panose="020F0502020204030204" pitchFamily="34" charset="0"/>
                  <a:ea typeface="Calibri" panose="020F0502020204030204" pitchFamily="34" charset="0"/>
                </a:rPr>
                <a:t>Major Stops</a:t>
              </a:r>
            </a:p>
          </p:txBody>
        </p:sp>
        <p:sp>
          <p:nvSpPr>
            <p:cNvPr id="67" name="Shape 2751">
              <a:extLst>
                <a:ext uri="{FF2B5EF4-FFF2-40B4-BE49-F238E27FC236}">
                  <a16:creationId xmlns:a16="http://schemas.microsoft.com/office/drawing/2014/main" id="{7D2615B5-32D9-4105-1A78-01C11D94285E}"/>
                </a:ext>
              </a:extLst>
            </p:cNvPr>
            <p:cNvSpPr/>
            <p:nvPr/>
          </p:nvSpPr>
          <p:spPr>
            <a:xfrm>
              <a:off x="4548378" y="52066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endParaRPr lang="en-IN" dirty="0"/>
            </a:p>
          </p:txBody>
        </p:sp>
        <p:sp>
          <p:nvSpPr>
            <p:cNvPr id="68" name="Shape 2752">
              <a:extLst>
                <a:ext uri="{FF2B5EF4-FFF2-40B4-BE49-F238E27FC236}">
                  <a16:creationId xmlns:a16="http://schemas.microsoft.com/office/drawing/2014/main" id="{786ABBD5-A198-AFD5-244A-357FADEC23FF}"/>
                </a:ext>
              </a:extLst>
            </p:cNvPr>
            <p:cNvSpPr/>
            <p:nvPr/>
          </p:nvSpPr>
          <p:spPr>
            <a:xfrm>
              <a:off x="6062472" y="52066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endParaRPr lang="en-IN" dirty="0"/>
            </a:p>
          </p:txBody>
        </p:sp>
        <p:sp>
          <p:nvSpPr>
            <p:cNvPr id="69" name="Shape 2753">
              <a:extLst>
                <a:ext uri="{FF2B5EF4-FFF2-40B4-BE49-F238E27FC236}">
                  <a16:creationId xmlns:a16="http://schemas.microsoft.com/office/drawing/2014/main" id="{B05D66CD-9C5E-68BA-F4AA-16F530A74667}"/>
                </a:ext>
              </a:extLst>
            </p:cNvPr>
            <p:cNvSpPr/>
            <p:nvPr/>
          </p:nvSpPr>
          <p:spPr>
            <a:xfrm>
              <a:off x="7576439" y="52066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pPr marL="37465">
                <a:lnSpc>
                  <a:spcPct val="107000"/>
                </a:lnSpc>
                <a:spcAft>
                  <a:spcPts val="800"/>
                </a:spcAft>
              </a:pPr>
              <a:r>
                <a:rPr lang="en-IN" b="1" kern="100" dirty="0">
                  <a:solidFill>
                    <a:srgbClr val="FFFFFF"/>
                  </a:solidFill>
                  <a:latin typeface="Calibri" panose="020F0502020204030204" pitchFamily="34" charset="0"/>
                  <a:ea typeface="Calibri" panose="020F0502020204030204" pitchFamily="34" charset="0"/>
                </a:rPr>
                <a:t>No. of people</a:t>
              </a:r>
            </a:p>
          </p:txBody>
        </p:sp>
        <p:sp>
          <p:nvSpPr>
            <p:cNvPr id="71" name="Shape 2755">
              <a:extLst>
                <a:ext uri="{FF2B5EF4-FFF2-40B4-BE49-F238E27FC236}">
                  <a16:creationId xmlns:a16="http://schemas.microsoft.com/office/drawing/2014/main" id="{65DDCD3D-4F29-9109-0AA4-3F09212B1488}"/>
                </a:ext>
              </a:extLst>
            </p:cNvPr>
            <p:cNvSpPr/>
            <p:nvPr/>
          </p:nvSpPr>
          <p:spPr>
            <a:xfrm>
              <a:off x="6350" y="1458303"/>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72" name="Shape 2756">
              <a:extLst>
                <a:ext uri="{FF2B5EF4-FFF2-40B4-BE49-F238E27FC236}">
                  <a16:creationId xmlns:a16="http://schemas.microsoft.com/office/drawing/2014/main" id="{1C36EFF2-64C5-C82F-0E0B-CBDB36C09CAE}"/>
                </a:ext>
              </a:extLst>
            </p:cNvPr>
            <p:cNvSpPr/>
            <p:nvPr/>
          </p:nvSpPr>
          <p:spPr>
            <a:xfrm>
              <a:off x="1520317" y="1458303"/>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73" name="Shape 2757">
              <a:extLst>
                <a:ext uri="{FF2B5EF4-FFF2-40B4-BE49-F238E27FC236}">
                  <a16:creationId xmlns:a16="http://schemas.microsoft.com/office/drawing/2014/main" id="{1A737A80-8A59-108A-367F-6D6DF1F226B1}"/>
                </a:ext>
              </a:extLst>
            </p:cNvPr>
            <p:cNvSpPr/>
            <p:nvPr/>
          </p:nvSpPr>
          <p:spPr>
            <a:xfrm>
              <a:off x="3034411" y="1458303"/>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74" name="Shape 2758">
              <a:extLst>
                <a:ext uri="{FF2B5EF4-FFF2-40B4-BE49-F238E27FC236}">
                  <a16:creationId xmlns:a16="http://schemas.microsoft.com/office/drawing/2014/main" id="{84FDE01B-2E30-E528-6031-9C4CC478C244}"/>
                </a:ext>
              </a:extLst>
            </p:cNvPr>
            <p:cNvSpPr/>
            <p:nvPr/>
          </p:nvSpPr>
          <p:spPr>
            <a:xfrm>
              <a:off x="4548378" y="1458303"/>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75" name="Shape 2759">
              <a:extLst>
                <a:ext uri="{FF2B5EF4-FFF2-40B4-BE49-F238E27FC236}">
                  <a16:creationId xmlns:a16="http://schemas.microsoft.com/office/drawing/2014/main" id="{E0C9F9D2-41C0-F498-F33E-AC24353CA8C1}"/>
                </a:ext>
              </a:extLst>
            </p:cNvPr>
            <p:cNvSpPr/>
            <p:nvPr/>
          </p:nvSpPr>
          <p:spPr>
            <a:xfrm>
              <a:off x="6062472" y="1458303"/>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76" name="Shape 2760">
              <a:extLst>
                <a:ext uri="{FF2B5EF4-FFF2-40B4-BE49-F238E27FC236}">
                  <a16:creationId xmlns:a16="http://schemas.microsoft.com/office/drawing/2014/main" id="{897653CD-59BF-19ED-D459-A10AA1449A66}"/>
                </a:ext>
              </a:extLst>
            </p:cNvPr>
            <p:cNvSpPr/>
            <p:nvPr/>
          </p:nvSpPr>
          <p:spPr>
            <a:xfrm>
              <a:off x="7576439" y="1458303"/>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78" name="Shape 2762">
              <a:extLst>
                <a:ext uri="{FF2B5EF4-FFF2-40B4-BE49-F238E27FC236}">
                  <a16:creationId xmlns:a16="http://schemas.microsoft.com/office/drawing/2014/main" id="{A91C8695-4A7B-F12D-2BE1-1E567AF05811}"/>
                </a:ext>
              </a:extLst>
            </p:cNvPr>
            <p:cNvSpPr/>
            <p:nvPr/>
          </p:nvSpPr>
          <p:spPr>
            <a:xfrm>
              <a:off x="6350" y="2396071"/>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E7EAED"/>
            </a:fillRef>
            <a:effectRef idx="0">
              <a:scrgbClr r="0" g="0" b="0"/>
            </a:effectRef>
            <a:fontRef idx="none"/>
          </p:style>
          <p:txBody>
            <a:bodyPr/>
            <a:lstStyle/>
            <a:p>
              <a:endParaRPr lang="en-IN" dirty="0"/>
            </a:p>
          </p:txBody>
        </p:sp>
        <p:sp>
          <p:nvSpPr>
            <p:cNvPr id="79" name="Shape 2763">
              <a:extLst>
                <a:ext uri="{FF2B5EF4-FFF2-40B4-BE49-F238E27FC236}">
                  <a16:creationId xmlns:a16="http://schemas.microsoft.com/office/drawing/2014/main" id="{D532791C-FC82-2D8E-3E76-1F9E18824747}"/>
                </a:ext>
              </a:extLst>
            </p:cNvPr>
            <p:cNvSpPr/>
            <p:nvPr/>
          </p:nvSpPr>
          <p:spPr>
            <a:xfrm>
              <a:off x="1520317" y="2396071"/>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E7EAED"/>
            </a:fillRef>
            <a:effectRef idx="0">
              <a:scrgbClr r="0" g="0" b="0"/>
            </a:effectRef>
            <a:fontRef idx="none"/>
          </p:style>
          <p:txBody>
            <a:bodyPr/>
            <a:lstStyle/>
            <a:p>
              <a:endParaRPr lang="en-IN" dirty="0"/>
            </a:p>
          </p:txBody>
        </p:sp>
        <p:sp>
          <p:nvSpPr>
            <p:cNvPr id="80" name="Shape 2764">
              <a:extLst>
                <a:ext uri="{FF2B5EF4-FFF2-40B4-BE49-F238E27FC236}">
                  <a16:creationId xmlns:a16="http://schemas.microsoft.com/office/drawing/2014/main" id="{F226E7EB-78CE-E34C-A6E0-A5615E60B626}"/>
                </a:ext>
              </a:extLst>
            </p:cNvPr>
            <p:cNvSpPr/>
            <p:nvPr/>
          </p:nvSpPr>
          <p:spPr>
            <a:xfrm>
              <a:off x="3034411" y="2396071"/>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E7EAED"/>
            </a:fillRef>
            <a:effectRef idx="0">
              <a:scrgbClr r="0" g="0" b="0"/>
            </a:effectRef>
            <a:fontRef idx="none"/>
          </p:style>
          <p:txBody>
            <a:bodyPr/>
            <a:lstStyle/>
            <a:p>
              <a:endParaRPr lang="en-IN" dirty="0"/>
            </a:p>
          </p:txBody>
        </p:sp>
        <p:sp>
          <p:nvSpPr>
            <p:cNvPr id="81" name="Shape 2765">
              <a:extLst>
                <a:ext uri="{FF2B5EF4-FFF2-40B4-BE49-F238E27FC236}">
                  <a16:creationId xmlns:a16="http://schemas.microsoft.com/office/drawing/2014/main" id="{04FB4EAD-7E49-1C3D-2033-82104642463F}"/>
                </a:ext>
              </a:extLst>
            </p:cNvPr>
            <p:cNvSpPr/>
            <p:nvPr/>
          </p:nvSpPr>
          <p:spPr>
            <a:xfrm>
              <a:off x="4548378" y="2396071"/>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E7EAED"/>
            </a:fillRef>
            <a:effectRef idx="0">
              <a:scrgbClr r="0" g="0" b="0"/>
            </a:effectRef>
            <a:fontRef idx="none"/>
          </p:style>
          <p:txBody>
            <a:bodyPr/>
            <a:lstStyle/>
            <a:p>
              <a:endParaRPr lang="en-IN" dirty="0"/>
            </a:p>
          </p:txBody>
        </p:sp>
        <p:sp>
          <p:nvSpPr>
            <p:cNvPr id="82" name="Shape 2766">
              <a:extLst>
                <a:ext uri="{FF2B5EF4-FFF2-40B4-BE49-F238E27FC236}">
                  <a16:creationId xmlns:a16="http://schemas.microsoft.com/office/drawing/2014/main" id="{98904868-618D-6AB2-E8CF-23A55F7AFADB}"/>
                </a:ext>
              </a:extLst>
            </p:cNvPr>
            <p:cNvSpPr/>
            <p:nvPr/>
          </p:nvSpPr>
          <p:spPr>
            <a:xfrm>
              <a:off x="6062472" y="2396071"/>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E7EAED"/>
            </a:fillRef>
            <a:effectRef idx="0">
              <a:scrgbClr r="0" g="0" b="0"/>
            </a:effectRef>
            <a:fontRef idx="none"/>
          </p:style>
          <p:txBody>
            <a:bodyPr/>
            <a:lstStyle/>
            <a:p>
              <a:endParaRPr lang="en-IN" dirty="0"/>
            </a:p>
          </p:txBody>
        </p:sp>
        <p:sp>
          <p:nvSpPr>
            <p:cNvPr id="83" name="Shape 2767">
              <a:extLst>
                <a:ext uri="{FF2B5EF4-FFF2-40B4-BE49-F238E27FC236}">
                  <a16:creationId xmlns:a16="http://schemas.microsoft.com/office/drawing/2014/main" id="{6BDAF506-C441-BEBF-C953-EB87FB48B72F}"/>
                </a:ext>
              </a:extLst>
            </p:cNvPr>
            <p:cNvSpPr/>
            <p:nvPr/>
          </p:nvSpPr>
          <p:spPr>
            <a:xfrm>
              <a:off x="7576439" y="2396071"/>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E7EAED"/>
            </a:fillRef>
            <a:effectRef idx="0">
              <a:scrgbClr r="0" g="0" b="0"/>
            </a:effectRef>
            <a:fontRef idx="none"/>
          </p:style>
          <p:txBody>
            <a:bodyPr/>
            <a:lstStyle/>
            <a:p>
              <a:endParaRPr lang="en-IN" dirty="0"/>
            </a:p>
          </p:txBody>
        </p:sp>
        <p:sp>
          <p:nvSpPr>
            <p:cNvPr id="85" name="Shape 2769">
              <a:extLst>
                <a:ext uri="{FF2B5EF4-FFF2-40B4-BE49-F238E27FC236}">
                  <a16:creationId xmlns:a16="http://schemas.microsoft.com/office/drawing/2014/main" id="{F1495E80-6409-9CA9-2096-C01A6F9F14A1}"/>
                </a:ext>
              </a:extLst>
            </p:cNvPr>
            <p:cNvSpPr/>
            <p:nvPr/>
          </p:nvSpPr>
          <p:spPr>
            <a:xfrm>
              <a:off x="6350" y="333371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86" name="Shape 2770">
              <a:extLst>
                <a:ext uri="{FF2B5EF4-FFF2-40B4-BE49-F238E27FC236}">
                  <a16:creationId xmlns:a16="http://schemas.microsoft.com/office/drawing/2014/main" id="{9299D050-E023-D2CB-DB20-AF5F9E70B788}"/>
                </a:ext>
              </a:extLst>
            </p:cNvPr>
            <p:cNvSpPr/>
            <p:nvPr/>
          </p:nvSpPr>
          <p:spPr>
            <a:xfrm>
              <a:off x="1520317" y="333371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87" name="Shape 2771">
              <a:extLst>
                <a:ext uri="{FF2B5EF4-FFF2-40B4-BE49-F238E27FC236}">
                  <a16:creationId xmlns:a16="http://schemas.microsoft.com/office/drawing/2014/main" id="{6C9275E5-ADBA-D0AA-EF2D-E8935F38A03F}"/>
                </a:ext>
              </a:extLst>
            </p:cNvPr>
            <p:cNvSpPr/>
            <p:nvPr/>
          </p:nvSpPr>
          <p:spPr>
            <a:xfrm>
              <a:off x="3034411" y="333371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88" name="Shape 2772">
              <a:extLst>
                <a:ext uri="{FF2B5EF4-FFF2-40B4-BE49-F238E27FC236}">
                  <a16:creationId xmlns:a16="http://schemas.microsoft.com/office/drawing/2014/main" id="{F53DCF83-B740-1654-D1B0-7C5AAE02C89F}"/>
                </a:ext>
              </a:extLst>
            </p:cNvPr>
            <p:cNvSpPr/>
            <p:nvPr/>
          </p:nvSpPr>
          <p:spPr>
            <a:xfrm>
              <a:off x="4548378" y="333371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89" name="Shape 2773">
              <a:extLst>
                <a:ext uri="{FF2B5EF4-FFF2-40B4-BE49-F238E27FC236}">
                  <a16:creationId xmlns:a16="http://schemas.microsoft.com/office/drawing/2014/main" id="{48408FB0-3F7D-D432-1193-4C22C12E1037}"/>
                </a:ext>
              </a:extLst>
            </p:cNvPr>
            <p:cNvSpPr/>
            <p:nvPr/>
          </p:nvSpPr>
          <p:spPr>
            <a:xfrm>
              <a:off x="6062472" y="333371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90" name="Shape 2774">
              <a:extLst>
                <a:ext uri="{FF2B5EF4-FFF2-40B4-BE49-F238E27FC236}">
                  <a16:creationId xmlns:a16="http://schemas.microsoft.com/office/drawing/2014/main" id="{7C63DFFD-AA9A-3578-3F7E-817D428F5981}"/>
                </a:ext>
              </a:extLst>
            </p:cNvPr>
            <p:cNvSpPr/>
            <p:nvPr/>
          </p:nvSpPr>
          <p:spPr>
            <a:xfrm>
              <a:off x="7576439" y="333371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endParaRPr lang="en-IN" dirty="0"/>
            </a:p>
          </p:txBody>
        </p:sp>
        <p:sp>
          <p:nvSpPr>
            <p:cNvPr id="92" name="Shape 179">
              <a:extLst>
                <a:ext uri="{FF2B5EF4-FFF2-40B4-BE49-F238E27FC236}">
                  <a16:creationId xmlns:a16="http://schemas.microsoft.com/office/drawing/2014/main" id="{E351BB27-C54C-04BB-4A92-13CCC348D36E}"/>
                </a:ext>
              </a:extLst>
            </p:cNvPr>
            <p:cNvSpPr/>
            <p:nvPr/>
          </p:nvSpPr>
          <p:spPr>
            <a:xfrm>
              <a:off x="1520317"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93" name="Shape 180">
              <a:extLst>
                <a:ext uri="{FF2B5EF4-FFF2-40B4-BE49-F238E27FC236}">
                  <a16:creationId xmlns:a16="http://schemas.microsoft.com/office/drawing/2014/main" id="{C3C2E228-6167-5E3E-FF67-FE9645385750}"/>
                </a:ext>
              </a:extLst>
            </p:cNvPr>
            <p:cNvSpPr/>
            <p:nvPr/>
          </p:nvSpPr>
          <p:spPr>
            <a:xfrm>
              <a:off x="3034411"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94" name="Shape 181">
              <a:extLst>
                <a:ext uri="{FF2B5EF4-FFF2-40B4-BE49-F238E27FC236}">
                  <a16:creationId xmlns:a16="http://schemas.microsoft.com/office/drawing/2014/main" id="{702D9AB2-3DF0-3C83-EA27-EB0DE14D634A}"/>
                </a:ext>
              </a:extLst>
            </p:cNvPr>
            <p:cNvSpPr/>
            <p:nvPr/>
          </p:nvSpPr>
          <p:spPr>
            <a:xfrm>
              <a:off x="4548378"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95" name="Shape 182">
              <a:extLst>
                <a:ext uri="{FF2B5EF4-FFF2-40B4-BE49-F238E27FC236}">
                  <a16:creationId xmlns:a16="http://schemas.microsoft.com/office/drawing/2014/main" id="{A75A272D-F3B0-D18C-D85A-E808F1F916D5}"/>
                </a:ext>
              </a:extLst>
            </p:cNvPr>
            <p:cNvSpPr/>
            <p:nvPr/>
          </p:nvSpPr>
          <p:spPr>
            <a:xfrm>
              <a:off x="6062472"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96" name="Shape 183">
              <a:extLst>
                <a:ext uri="{FF2B5EF4-FFF2-40B4-BE49-F238E27FC236}">
                  <a16:creationId xmlns:a16="http://schemas.microsoft.com/office/drawing/2014/main" id="{677B2CFF-0805-A20F-DCEB-B48987A7D921}"/>
                </a:ext>
              </a:extLst>
            </p:cNvPr>
            <p:cNvSpPr/>
            <p:nvPr/>
          </p:nvSpPr>
          <p:spPr>
            <a:xfrm>
              <a:off x="7576439"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97" name="Shape 184">
              <a:extLst>
                <a:ext uri="{FF2B5EF4-FFF2-40B4-BE49-F238E27FC236}">
                  <a16:creationId xmlns:a16="http://schemas.microsoft.com/office/drawing/2014/main" id="{9A887662-948D-0F48-1A16-E1A4E5DD3EA9}"/>
                </a:ext>
              </a:extLst>
            </p:cNvPr>
            <p:cNvSpPr/>
            <p:nvPr/>
          </p:nvSpPr>
          <p:spPr>
            <a:xfrm>
              <a:off x="9090533"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98" name="Shape 185">
              <a:extLst>
                <a:ext uri="{FF2B5EF4-FFF2-40B4-BE49-F238E27FC236}">
                  <a16:creationId xmlns:a16="http://schemas.microsoft.com/office/drawing/2014/main" id="{78BB3BC9-E7CC-4C17-4E46-545137883A5E}"/>
                </a:ext>
              </a:extLst>
            </p:cNvPr>
            <p:cNvSpPr/>
            <p:nvPr/>
          </p:nvSpPr>
          <p:spPr>
            <a:xfrm>
              <a:off x="0" y="1458341"/>
              <a:ext cx="10610850" cy="0"/>
            </a:xfrm>
            <a:custGeom>
              <a:avLst/>
              <a:gdLst/>
              <a:ahLst/>
              <a:cxnLst/>
              <a:rect l="0" t="0" r="0" b="0"/>
              <a:pathLst>
                <a:path w="10610850">
                  <a:moveTo>
                    <a:pt x="0" y="0"/>
                  </a:moveTo>
                  <a:lnTo>
                    <a:pt x="10610850" y="0"/>
                  </a:lnTo>
                </a:path>
              </a:pathLst>
            </a:custGeom>
            <a:ln w="381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99" name="Shape 186">
              <a:extLst>
                <a:ext uri="{FF2B5EF4-FFF2-40B4-BE49-F238E27FC236}">
                  <a16:creationId xmlns:a16="http://schemas.microsoft.com/office/drawing/2014/main" id="{968BD84F-E688-E2B1-B9F5-F1348EC98A25}"/>
                </a:ext>
              </a:extLst>
            </p:cNvPr>
            <p:cNvSpPr/>
            <p:nvPr/>
          </p:nvSpPr>
          <p:spPr>
            <a:xfrm>
              <a:off x="0" y="2395982"/>
              <a:ext cx="10610850" cy="0"/>
            </a:xfrm>
            <a:custGeom>
              <a:avLst/>
              <a:gdLst/>
              <a:ahLst/>
              <a:cxnLst/>
              <a:rect l="0" t="0" r="0" b="0"/>
              <a:pathLst>
                <a:path w="10610850">
                  <a:moveTo>
                    <a:pt x="0" y="0"/>
                  </a:moveTo>
                  <a:lnTo>
                    <a:pt x="1061085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100" name="Shape 187">
              <a:extLst>
                <a:ext uri="{FF2B5EF4-FFF2-40B4-BE49-F238E27FC236}">
                  <a16:creationId xmlns:a16="http://schemas.microsoft.com/office/drawing/2014/main" id="{E2FEE9E0-1683-524F-5453-A3DCAD8B95F4}"/>
                </a:ext>
              </a:extLst>
            </p:cNvPr>
            <p:cNvSpPr/>
            <p:nvPr/>
          </p:nvSpPr>
          <p:spPr>
            <a:xfrm>
              <a:off x="0" y="3333750"/>
              <a:ext cx="10610850" cy="0"/>
            </a:xfrm>
            <a:custGeom>
              <a:avLst/>
              <a:gdLst/>
              <a:ahLst/>
              <a:cxnLst/>
              <a:rect l="0" t="0" r="0" b="0"/>
              <a:pathLst>
                <a:path w="10610850">
                  <a:moveTo>
                    <a:pt x="0" y="0"/>
                  </a:moveTo>
                  <a:lnTo>
                    <a:pt x="1061085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101" name="Shape 188">
              <a:extLst>
                <a:ext uri="{FF2B5EF4-FFF2-40B4-BE49-F238E27FC236}">
                  <a16:creationId xmlns:a16="http://schemas.microsoft.com/office/drawing/2014/main" id="{00F3C730-367B-8206-9509-C455E678D68D}"/>
                </a:ext>
              </a:extLst>
            </p:cNvPr>
            <p:cNvSpPr/>
            <p:nvPr/>
          </p:nvSpPr>
          <p:spPr>
            <a:xfrm>
              <a:off x="6350"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102" name="Shape 189">
              <a:extLst>
                <a:ext uri="{FF2B5EF4-FFF2-40B4-BE49-F238E27FC236}">
                  <a16:creationId xmlns:a16="http://schemas.microsoft.com/office/drawing/2014/main" id="{EA24A2E9-B585-030A-276F-5773B62C210F}"/>
                </a:ext>
              </a:extLst>
            </p:cNvPr>
            <p:cNvSpPr/>
            <p:nvPr/>
          </p:nvSpPr>
          <p:spPr>
            <a:xfrm>
              <a:off x="10604500"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103" name="Shape 190">
              <a:extLst>
                <a:ext uri="{FF2B5EF4-FFF2-40B4-BE49-F238E27FC236}">
                  <a16:creationId xmlns:a16="http://schemas.microsoft.com/office/drawing/2014/main" id="{854271BF-F857-C5BE-59E4-52AB4CB7FF56}"/>
                </a:ext>
              </a:extLst>
            </p:cNvPr>
            <p:cNvSpPr/>
            <p:nvPr/>
          </p:nvSpPr>
          <p:spPr>
            <a:xfrm>
              <a:off x="0" y="520700"/>
              <a:ext cx="10610850" cy="0"/>
            </a:xfrm>
            <a:custGeom>
              <a:avLst/>
              <a:gdLst/>
              <a:ahLst/>
              <a:cxnLst/>
              <a:rect l="0" t="0" r="0" b="0"/>
              <a:pathLst>
                <a:path w="10610850">
                  <a:moveTo>
                    <a:pt x="0" y="0"/>
                  </a:moveTo>
                  <a:lnTo>
                    <a:pt x="1061085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104" name="Shape 191">
              <a:extLst>
                <a:ext uri="{FF2B5EF4-FFF2-40B4-BE49-F238E27FC236}">
                  <a16:creationId xmlns:a16="http://schemas.microsoft.com/office/drawing/2014/main" id="{A5A6F7B0-5B87-A3B2-7839-E3282A135078}"/>
                </a:ext>
              </a:extLst>
            </p:cNvPr>
            <p:cNvSpPr/>
            <p:nvPr/>
          </p:nvSpPr>
          <p:spPr>
            <a:xfrm>
              <a:off x="0" y="4271391"/>
              <a:ext cx="10610850" cy="0"/>
            </a:xfrm>
            <a:custGeom>
              <a:avLst/>
              <a:gdLst/>
              <a:ahLst/>
              <a:cxnLst/>
              <a:rect l="0" t="0" r="0" b="0"/>
              <a:pathLst>
                <a:path w="10610850">
                  <a:moveTo>
                    <a:pt x="0" y="0"/>
                  </a:moveTo>
                  <a:lnTo>
                    <a:pt x="10610850"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dirty="0"/>
            </a:p>
          </p:txBody>
        </p:sp>
        <p:sp>
          <p:nvSpPr>
            <p:cNvPr id="105" name="Rectangle 104">
              <a:extLst>
                <a:ext uri="{FF2B5EF4-FFF2-40B4-BE49-F238E27FC236}">
                  <a16:creationId xmlns:a16="http://schemas.microsoft.com/office/drawing/2014/main" id="{47AC450A-DB7B-5FFA-DE6E-6D753756EA1B}"/>
                </a:ext>
              </a:extLst>
            </p:cNvPr>
            <p:cNvSpPr/>
            <p:nvPr/>
          </p:nvSpPr>
          <p:spPr>
            <a:xfrm>
              <a:off x="97739" y="562211"/>
              <a:ext cx="783202" cy="371140"/>
            </a:xfrm>
            <a:prstGeom prst="rect">
              <a:avLst/>
            </a:prstGeom>
            <a:ln>
              <a:noFill/>
            </a:ln>
          </p:spPr>
          <p:txBody>
            <a:bodyPr vert="horz" lIns="0" tIns="0" rIns="0" bIns="0" rtlCol="0">
              <a:noAutofit/>
            </a:bodyPr>
            <a:lstStyle/>
            <a:p>
              <a:pPr marL="37465">
                <a:lnSpc>
                  <a:spcPct val="107000"/>
                </a:lnSpc>
                <a:spcAft>
                  <a:spcPts val="800"/>
                </a:spcAft>
                <a:buNone/>
              </a:pPr>
              <a:r>
                <a:rPr lang="en-IN" b="1" kern="100" dirty="0">
                  <a:solidFill>
                    <a:srgbClr val="FFFFFF"/>
                  </a:solidFill>
                  <a:latin typeface="Calibri" panose="020F0502020204030204" pitchFamily="34" charset="0"/>
                  <a:ea typeface="Calibri" panose="020F0502020204030204" pitchFamily="34" charset="0"/>
                </a:rPr>
                <a:t>Slot No.</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06" name="Rectangle 105">
              <a:extLst>
                <a:ext uri="{FF2B5EF4-FFF2-40B4-BE49-F238E27FC236}">
                  <a16:creationId xmlns:a16="http://schemas.microsoft.com/office/drawing/2014/main" id="{15CF7394-B916-20E0-DDB1-A9E34B0ACFB2}"/>
                </a:ext>
              </a:extLst>
            </p:cNvPr>
            <p:cNvSpPr/>
            <p:nvPr/>
          </p:nvSpPr>
          <p:spPr>
            <a:xfrm>
              <a:off x="1612011" y="562211"/>
              <a:ext cx="638176" cy="371140"/>
            </a:xfrm>
            <a:prstGeom prst="rect">
              <a:avLst/>
            </a:prstGeom>
            <a:ln>
              <a:noFill/>
            </a:ln>
          </p:spPr>
          <p:txBody>
            <a:bodyPr vert="horz" lIns="0" tIns="0" rIns="0" bIns="0" rtlCol="0">
              <a:noAutofit/>
            </a:bodyPr>
            <a:lstStyle/>
            <a:p>
              <a:pPr marL="37465">
                <a:lnSpc>
                  <a:spcPct val="107000"/>
                </a:lnSpc>
                <a:spcAft>
                  <a:spcPts val="800"/>
                </a:spcAft>
              </a:pPr>
              <a:r>
                <a:rPr lang="en-IN" b="1" kern="100" dirty="0">
                  <a:solidFill>
                    <a:srgbClr val="FFFFFF"/>
                  </a:solidFill>
                  <a:latin typeface="Calibri" panose="020F0502020204030204" pitchFamily="34" charset="0"/>
                  <a:ea typeface="Calibri" panose="020F0502020204030204" pitchFamily="34" charset="0"/>
                </a:rPr>
                <a:t>End Point</a:t>
              </a:r>
            </a:p>
          </p:txBody>
        </p:sp>
        <p:sp>
          <p:nvSpPr>
            <p:cNvPr id="107" name="Rectangle 106">
              <a:extLst>
                <a:ext uri="{FF2B5EF4-FFF2-40B4-BE49-F238E27FC236}">
                  <a16:creationId xmlns:a16="http://schemas.microsoft.com/office/drawing/2014/main" id="{0D5F81E3-926A-180A-4394-C3F4B5B28291}"/>
                </a:ext>
              </a:extLst>
            </p:cNvPr>
            <p:cNvSpPr/>
            <p:nvPr/>
          </p:nvSpPr>
          <p:spPr>
            <a:xfrm>
              <a:off x="3126232" y="562211"/>
              <a:ext cx="855259" cy="371140"/>
            </a:xfrm>
            <a:prstGeom prst="rect">
              <a:avLst/>
            </a:prstGeom>
            <a:ln>
              <a:noFill/>
            </a:ln>
          </p:spPr>
          <p:txBody>
            <a:bodyPr vert="horz" lIns="0" tIns="0" rIns="0" bIns="0" rtlCol="0">
              <a:noAutofit/>
            </a:bodyPr>
            <a:lstStyle/>
            <a:p>
              <a:pPr marL="37465">
                <a:lnSpc>
                  <a:spcPct val="107000"/>
                </a:lnSpc>
                <a:spcAft>
                  <a:spcPts val="800"/>
                </a:spcAft>
                <a:buNone/>
              </a:pPr>
              <a:r>
                <a:rPr lang="en-IN" sz="1800" b="1" kern="100" dirty="0">
                  <a:solidFill>
                    <a:srgbClr val="FFFFFF"/>
                  </a:solidFill>
                  <a:effectLst/>
                  <a:latin typeface="Calibri" panose="020F0502020204030204" pitchFamily="34" charset="0"/>
                  <a:ea typeface="Calibri" panose="020F0502020204030204" pitchFamily="34" charset="0"/>
                </a:rPr>
                <a:t>.</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08" name="Rectangle 107">
              <a:extLst>
                <a:ext uri="{FF2B5EF4-FFF2-40B4-BE49-F238E27FC236}">
                  <a16:creationId xmlns:a16="http://schemas.microsoft.com/office/drawing/2014/main" id="{C3C9205D-D251-8EAB-DA28-24D4D4EC3E0C}"/>
                </a:ext>
              </a:extLst>
            </p:cNvPr>
            <p:cNvSpPr/>
            <p:nvPr/>
          </p:nvSpPr>
          <p:spPr>
            <a:xfrm>
              <a:off x="4640453" y="562211"/>
              <a:ext cx="1660960" cy="371140"/>
            </a:xfrm>
            <a:prstGeom prst="rect">
              <a:avLst/>
            </a:prstGeom>
            <a:ln>
              <a:noFill/>
            </a:ln>
          </p:spPr>
          <p:txBody>
            <a:bodyPr vert="horz" lIns="0" tIns="0" rIns="0" bIns="0" rtlCol="0">
              <a:noAutofit/>
            </a:bodyPr>
            <a:lstStyle/>
            <a:p>
              <a:pPr marL="37465">
                <a:lnSpc>
                  <a:spcPct val="107000"/>
                </a:lnSpc>
                <a:spcAft>
                  <a:spcPts val="800"/>
                </a:spcAft>
                <a:buNone/>
              </a:pPr>
              <a:r>
                <a:rPr lang="en-IN" sz="1800" b="1" kern="100" dirty="0">
                  <a:solidFill>
                    <a:srgbClr val="FFFFFF"/>
                  </a:solidFill>
                  <a:effectLst/>
                  <a:latin typeface="Calibri" panose="020F0502020204030204" pitchFamily="34" charset="0"/>
                  <a:ea typeface="Calibri" panose="020F0502020204030204" pitchFamily="34" charset="0"/>
                </a:rPr>
                <a:t>Time</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09" name="Rectangle 108">
              <a:extLst>
                <a:ext uri="{FF2B5EF4-FFF2-40B4-BE49-F238E27FC236}">
                  <a16:creationId xmlns:a16="http://schemas.microsoft.com/office/drawing/2014/main" id="{069459D6-FE4C-697F-FD0F-7D0E97A3FB29}"/>
                </a:ext>
              </a:extLst>
            </p:cNvPr>
            <p:cNvSpPr/>
            <p:nvPr/>
          </p:nvSpPr>
          <p:spPr>
            <a:xfrm>
              <a:off x="6154674" y="562211"/>
              <a:ext cx="968666" cy="371140"/>
            </a:xfrm>
            <a:prstGeom prst="rect">
              <a:avLst/>
            </a:prstGeom>
            <a:ln>
              <a:noFill/>
            </a:ln>
          </p:spPr>
          <p:txBody>
            <a:bodyPr vert="horz" lIns="0" tIns="0" rIns="0" bIns="0" rtlCol="0">
              <a:noAutofit/>
            </a:bodyPr>
            <a:lstStyle/>
            <a:p>
              <a:pPr marL="37465">
                <a:lnSpc>
                  <a:spcPct val="107000"/>
                </a:lnSpc>
                <a:spcAft>
                  <a:spcPts val="800"/>
                </a:spcAft>
              </a:pPr>
              <a:r>
                <a:rPr lang="en-IN" b="1" kern="100" dirty="0">
                  <a:solidFill>
                    <a:srgbClr val="FFFFFF"/>
                  </a:solidFill>
                  <a:latin typeface="Calibri" panose="020F0502020204030204" pitchFamily="34" charset="0"/>
                  <a:ea typeface="Calibri" panose="020F0502020204030204" pitchFamily="34" charset="0"/>
                </a:rPr>
                <a:t>Transport Type</a:t>
              </a:r>
            </a:p>
          </p:txBody>
        </p:sp>
        <p:sp>
          <p:nvSpPr>
            <p:cNvPr id="112" name="Rectangle 111">
              <a:extLst>
                <a:ext uri="{FF2B5EF4-FFF2-40B4-BE49-F238E27FC236}">
                  <a16:creationId xmlns:a16="http://schemas.microsoft.com/office/drawing/2014/main" id="{EB1E0980-BB78-99E0-1E9E-0A6A000A01CC}"/>
                </a:ext>
              </a:extLst>
            </p:cNvPr>
            <p:cNvSpPr/>
            <p:nvPr/>
          </p:nvSpPr>
          <p:spPr>
            <a:xfrm>
              <a:off x="4417060" y="119109"/>
              <a:ext cx="1850071" cy="371140"/>
            </a:xfrm>
            <a:prstGeom prst="rect">
              <a:avLst/>
            </a:prstGeom>
            <a:ln>
              <a:noFill/>
            </a:ln>
          </p:spPr>
          <p:txBody>
            <a:bodyPr vert="horz" lIns="0" tIns="0" rIns="0" bIns="0" rtlCol="0">
              <a:noAutofit/>
            </a:bodyPr>
            <a:lstStyle/>
            <a:p>
              <a:pPr marL="37465">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People</a:t>
              </a:r>
              <a:r>
                <a:rPr lang="en-IN" sz="1800" kern="100" spc="-45" dirty="0">
                  <a:solidFill>
                    <a:srgbClr val="FFFFFF"/>
                  </a:solidFill>
                  <a:effectLst/>
                  <a:latin typeface="Calibri" panose="020F0502020204030204" pitchFamily="34" charset="0"/>
                  <a:ea typeface="Calibri" panose="020F0502020204030204" pitchFamily="34" charset="0"/>
                </a:rPr>
                <a:t> </a:t>
              </a:r>
              <a:r>
                <a:rPr lang="en-IN" sz="1800" kern="100" dirty="0">
                  <a:solidFill>
                    <a:srgbClr val="FFFFFF"/>
                  </a:solidFill>
                  <a:effectLst/>
                  <a:latin typeface="Calibri" panose="020F0502020204030204" pitchFamily="34" charset="0"/>
                  <a:ea typeface="Calibri" panose="020F0502020204030204" pitchFamily="34" charset="0"/>
                </a:rPr>
                <a:t>details</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3" name="Rectangle 112">
              <a:extLst>
                <a:ext uri="{FF2B5EF4-FFF2-40B4-BE49-F238E27FC236}">
                  <a16:creationId xmlns:a16="http://schemas.microsoft.com/office/drawing/2014/main" id="{E8597102-4368-F053-4FD9-114BACD95A12}"/>
                </a:ext>
              </a:extLst>
            </p:cNvPr>
            <p:cNvSpPr/>
            <p:nvPr/>
          </p:nvSpPr>
          <p:spPr>
            <a:xfrm>
              <a:off x="6961886" y="4534137"/>
              <a:ext cx="541796" cy="371140"/>
            </a:xfrm>
            <a:prstGeom prst="rect">
              <a:avLst/>
            </a:prstGeom>
            <a:ln>
              <a:noFill/>
            </a:ln>
          </p:spPr>
          <p:txBody>
            <a:bodyPr vert="horz" lIns="0" tIns="0" rIns="0" bIns="0" rtlCol="0">
              <a:noAutofit/>
            </a:bodyPr>
            <a:lstStyle/>
            <a:p>
              <a:pPr marL="37465">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Link</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4" name="Rectangle 113">
              <a:extLst>
                <a:ext uri="{FF2B5EF4-FFF2-40B4-BE49-F238E27FC236}">
                  <a16:creationId xmlns:a16="http://schemas.microsoft.com/office/drawing/2014/main" id="{DDF4E65E-005C-4469-E307-FB9D350D21FC}"/>
                </a:ext>
              </a:extLst>
            </p:cNvPr>
            <p:cNvSpPr/>
            <p:nvPr/>
          </p:nvSpPr>
          <p:spPr>
            <a:xfrm>
              <a:off x="7369048" y="4534137"/>
              <a:ext cx="61720" cy="371140"/>
            </a:xfrm>
            <a:prstGeom prst="rect">
              <a:avLst/>
            </a:prstGeom>
            <a:ln>
              <a:noFill/>
            </a:ln>
          </p:spPr>
          <p:txBody>
            <a:bodyPr vert="horz" lIns="0" tIns="0" rIns="0" bIns="0" rtlCol="0">
              <a:noAutofit/>
            </a:bodyPr>
            <a:lstStyle/>
            <a:p>
              <a:pPr marL="37465">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 </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5" name="Rectangle 114">
              <a:extLst>
                <a:ext uri="{FF2B5EF4-FFF2-40B4-BE49-F238E27FC236}">
                  <a16:creationId xmlns:a16="http://schemas.microsoft.com/office/drawing/2014/main" id="{631B4DDA-554D-1CF1-24C4-68F23C1DBB88}"/>
                </a:ext>
              </a:extLst>
            </p:cNvPr>
            <p:cNvSpPr/>
            <p:nvPr/>
          </p:nvSpPr>
          <p:spPr>
            <a:xfrm>
              <a:off x="7413244" y="4534137"/>
              <a:ext cx="263094" cy="371140"/>
            </a:xfrm>
            <a:prstGeom prst="rect">
              <a:avLst/>
            </a:prstGeom>
            <a:ln>
              <a:noFill/>
            </a:ln>
          </p:spPr>
          <p:txBody>
            <a:bodyPr vert="horz" lIns="0" tIns="0" rIns="0" bIns="0" rtlCol="0">
              <a:noAutofit/>
            </a:bodyPr>
            <a:lstStyle/>
            <a:p>
              <a:pPr marL="37465">
                <a:lnSpc>
                  <a:spcPct val="107000"/>
                </a:lnSpc>
                <a:spcAft>
                  <a:spcPts val="800"/>
                </a:spcAft>
                <a:buNone/>
              </a:pPr>
              <a:r>
                <a:rPr lang="en-IN" sz="1800" kern="100" spc="-15" dirty="0">
                  <a:solidFill>
                    <a:srgbClr val="FFFFFF"/>
                  </a:solidFill>
                  <a:effectLst/>
                  <a:latin typeface="Calibri" panose="020F0502020204030204" pitchFamily="34" charset="0"/>
                  <a:ea typeface="Calibri" panose="020F0502020204030204" pitchFamily="34" charset="0"/>
                </a:rPr>
                <a:t>to</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6" name="Rectangle 115">
              <a:extLst>
                <a:ext uri="{FF2B5EF4-FFF2-40B4-BE49-F238E27FC236}">
                  <a16:creationId xmlns:a16="http://schemas.microsoft.com/office/drawing/2014/main" id="{60027340-30B0-D501-DCDE-FC6BC1F19649}"/>
                </a:ext>
              </a:extLst>
            </p:cNvPr>
            <p:cNvSpPr/>
            <p:nvPr/>
          </p:nvSpPr>
          <p:spPr>
            <a:xfrm>
              <a:off x="7611364" y="4534137"/>
              <a:ext cx="61720" cy="371140"/>
            </a:xfrm>
            <a:prstGeom prst="rect">
              <a:avLst/>
            </a:prstGeom>
            <a:ln>
              <a:noFill/>
            </a:ln>
          </p:spPr>
          <p:txBody>
            <a:bodyPr vert="horz" lIns="0" tIns="0" rIns="0" bIns="0" rtlCol="0">
              <a:noAutofit/>
            </a:bodyPr>
            <a:lstStyle/>
            <a:p>
              <a:pPr marL="37465">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 </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7" name="Rectangle 116">
              <a:extLst>
                <a:ext uri="{FF2B5EF4-FFF2-40B4-BE49-F238E27FC236}">
                  <a16:creationId xmlns:a16="http://schemas.microsoft.com/office/drawing/2014/main" id="{8990BB1B-371D-F6E5-E844-69A7539DA602}"/>
                </a:ext>
              </a:extLst>
            </p:cNvPr>
            <p:cNvSpPr/>
            <p:nvPr/>
          </p:nvSpPr>
          <p:spPr>
            <a:xfrm>
              <a:off x="7658608" y="4534137"/>
              <a:ext cx="425045" cy="371140"/>
            </a:xfrm>
            <a:prstGeom prst="rect">
              <a:avLst/>
            </a:prstGeom>
            <a:ln>
              <a:noFill/>
            </a:ln>
          </p:spPr>
          <p:txBody>
            <a:bodyPr vert="horz" lIns="0" tIns="0" rIns="0" bIns="0" rtlCol="0">
              <a:noAutofit/>
            </a:bodyPr>
            <a:lstStyle/>
            <a:p>
              <a:pPr marL="37465">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the</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8" name="Rectangle 117">
              <a:extLst>
                <a:ext uri="{FF2B5EF4-FFF2-40B4-BE49-F238E27FC236}">
                  <a16:creationId xmlns:a16="http://schemas.microsoft.com/office/drawing/2014/main" id="{F8CB5074-BBB4-C9C4-D863-EEE7BFAD06DB}"/>
                </a:ext>
              </a:extLst>
            </p:cNvPr>
            <p:cNvSpPr/>
            <p:nvPr/>
          </p:nvSpPr>
          <p:spPr>
            <a:xfrm>
              <a:off x="7978648" y="4534137"/>
              <a:ext cx="61720" cy="371140"/>
            </a:xfrm>
            <a:prstGeom prst="rect">
              <a:avLst/>
            </a:prstGeom>
            <a:ln>
              <a:noFill/>
            </a:ln>
          </p:spPr>
          <p:txBody>
            <a:bodyPr vert="horz" lIns="0" tIns="0" rIns="0" bIns="0" rtlCol="0">
              <a:noAutofit/>
            </a:bodyPr>
            <a:lstStyle/>
            <a:p>
              <a:pPr marL="37465">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 </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9" name="Rectangle 118">
              <a:extLst>
                <a:ext uri="{FF2B5EF4-FFF2-40B4-BE49-F238E27FC236}">
                  <a16:creationId xmlns:a16="http://schemas.microsoft.com/office/drawing/2014/main" id="{0B3F0541-C53A-E658-7733-D649A60DBE2B}"/>
                </a:ext>
              </a:extLst>
            </p:cNvPr>
            <p:cNvSpPr/>
            <p:nvPr/>
          </p:nvSpPr>
          <p:spPr>
            <a:xfrm>
              <a:off x="8024369" y="4534137"/>
              <a:ext cx="620845" cy="371140"/>
            </a:xfrm>
            <a:prstGeom prst="rect">
              <a:avLst/>
            </a:prstGeom>
            <a:ln>
              <a:noFill/>
            </a:ln>
          </p:spPr>
          <p:txBody>
            <a:bodyPr vert="horz" lIns="0" tIns="0" rIns="0" bIns="0" rtlCol="0">
              <a:noAutofit/>
            </a:bodyPr>
            <a:lstStyle/>
            <a:p>
              <a:pPr marL="37465">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Rout</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20" name="Rectangle 119">
              <a:extLst>
                <a:ext uri="{FF2B5EF4-FFF2-40B4-BE49-F238E27FC236}">
                  <a16:creationId xmlns:a16="http://schemas.microsoft.com/office/drawing/2014/main" id="{AC7F7B7C-4612-BE8E-5CE4-DC9F60151472}"/>
                </a:ext>
              </a:extLst>
            </p:cNvPr>
            <p:cNvSpPr/>
            <p:nvPr/>
          </p:nvSpPr>
          <p:spPr>
            <a:xfrm>
              <a:off x="8489188" y="4534137"/>
              <a:ext cx="160228" cy="371140"/>
            </a:xfrm>
            <a:prstGeom prst="rect">
              <a:avLst/>
            </a:prstGeom>
            <a:ln>
              <a:noFill/>
            </a:ln>
          </p:spPr>
          <p:txBody>
            <a:bodyPr vert="horz" lIns="0" tIns="0" rIns="0" bIns="0" rtlCol="0">
              <a:noAutofit/>
            </a:bodyPr>
            <a:lstStyle/>
            <a:p>
              <a:pPr marL="37465">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e</a:t>
              </a:r>
              <a:endParaRPr lang="en-IN" sz="2800" kern="100" dirty="0">
                <a:solidFill>
                  <a:srgbClr val="000000"/>
                </a:solidFill>
                <a:effectLst/>
                <a:latin typeface="Calibri" panose="020F0502020204030204" pitchFamily="34" charset="0"/>
                <a:ea typeface="Calibri" panose="020F0502020204030204" pitchFamily="34" charset="0"/>
              </a:endParaRPr>
            </a:p>
          </p:txBody>
        </p:sp>
      </p:grpSp>
      <p:sp>
        <p:nvSpPr>
          <p:cNvPr id="121" name="Shape 2661">
            <a:extLst>
              <a:ext uri="{FF2B5EF4-FFF2-40B4-BE49-F238E27FC236}">
                <a16:creationId xmlns:a16="http://schemas.microsoft.com/office/drawing/2014/main" id="{134EE830-CB06-4FF4-E2EC-BF96AE9CF0D3}"/>
              </a:ext>
            </a:extLst>
          </p:cNvPr>
          <p:cNvSpPr/>
          <p:nvPr/>
        </p:nvSpPr>
        <p:spPr>
          <a:xfrm>
            <a:off x="1581150" y="5626100"/>
            <a:ext cx="2057145" cy="698495"/>
          </a:xfrm>
          <a:custGeom>
            <a:avLst/>
            <a:gdLst/>
            <a:ahLst/>
            <a:cxnLst/>
            <a:rect l="0" t="0" r="0" b="0"/>
            <a:pathLst>
              <a:path w="2146300" h="393698">
                <a:moveTo>
                  <a:pt x="0" y="0"/>
                </a:moveTo>
                <a:lnTo>
                  <a:pt x="2146300" y="0"/>
                </a:lnTo>
                <a:lnTo>
                  <a:pt x="2146300" y="393698"/>
                </a:lnTo>
                <a:lnTo>
                  <a:pt x="0" y="393698"/>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pPr algn="just"/>
            <a:r>
              <a:rPr lang="en-IN" sz="4000" dirty="0">
                <a:solidFill>
                  <a:schemeClr val="bg1"/>
                </a:solidFill>
                <a:latin typeface="Britannic Bold" panose="020B0903060703020204" pitchFamily="34" charset="0"/>
              </a:rPr>
              <a:t>Add Slot </a:t>
            </a:r>
          </a:p>
        </p:txBody>
      </p:sp>
      <p:sp>
        <p:nvSpPr>
          <p:cNvPr id="122" name="Shape 2661">
            <a:extLst>
              <a:ext uri="{FF2B5EF4-FFF2-40B4-BE49-F238E27FC236}">
                <a16:creationId xmlns:a16="http://schemas.microsoft.com/office/drawing/2014/main" id="{83579487-2BB9-9409-2DC6-0A2626DA87D0}"/>
              </a:ext>
            </a:extLst>
          </p:cNvPr>
          <p:cNvSpPr/>
          <p:nvPr/>
        </p:nvSpPr>
        <p:spPr>
          <a:xfrm>
            <a:off x="6572249" y="5626100"/>
            <a:ext cx="2077719" cy="698499"/>
          </a:xfrm>
          <a:custGeom>
            <a:avLst/>
            <a:gdLst/>
            <a:ahLst/>
            <a:cxnLst/>
            <a:rect l="0" t="0" r="0" b="0"/>
            <a:pathLst>
              <a:path w="2146300" h="393698">
                <a:moveTo>
                  <a:pt x="0" y="0"/>
                </a:moveTo>
                <a:lnTo>
                  <a:pt x="2146300" y="0"/>
                </a:lnTo>
                <a:lnTo>
                  <a:pt x="2146300" y="393698"/>
                </a:lnTo>
                <a:lnTo>
                  <a:pt x="0" y="393698"/>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pPr algn="just"/>
            <a:r>
              <a:rPr lang="en-IN" sz="4000" dirty="0">
                <a:solidFill>
                  <a:schemeClr val="bg1"/>
                </a:solidFill>
                <a:latin typeface="Britannic Bold" panose="020B0903060703020204" pitchFamily="34" charset="0"/>
              </a:rPr>
              <a:t>View slot </a:t>
            </a:r>
            <a:endParaRPr lang="en-IN" sz="1200" dirty="0">
              <a:solidFill>
                <a:schemeClr val="bg1"/>
              </a:solidFill>
              <a:latin typeface="Britannic Bold" panose="020B0903060703020204" pitchFamily="34" charset="0"/>
            </a:endParaRPr>
          </a:p>
        </p:txBody>
      </p:sp>
      <p:sp>
        <p:nvSpPr>
          <p:cNvPr id="123" name="Rectangle 122">
            <a:extLst>
              <a:ext uri="{FF2B5EF4-FFF2-40B4-BE49-F238E27FC236}">
                <a16:creationId xmlns:a16="http://schemas.microsoft.com/office/drawing/2014/main" id="{18B2F5F7-19DA-4F5D-D7D9-A7A1C71A94BA}"/>
              </a:ext>
            </a:extLst>
          </p:cNvPr>
          <p:cNvSpPr/>
          <p:nvPr/>
        </p:nvSpPr>
        <p:spPr>
          <a:xfrm>
            <a:off x="8649969" y="5631236"/>
            <a:ext cx="2127147" cy="6933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4054848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2B71BE76-7F68-D7DB-5B33-71800205F9F6}"/>
              </a:ext>
            </a:extLst>
          </p:cNvPr>
          <p:cNvGrpSpPr/>
          <p:nvPr/>
        </p:nvGrpSpPr>
        <p:grpSpPr>
          <a:xfrm>
            <a:off x="535412" y="1416050"/>
            <a:ext cx="11478787" cy="4851394"/>
            <a:chOff x="6350" y="119109"/>
            <a:chExt cx="8077303" cy="4786168"/>
          </a:xfrm>
        </p:grpSpPr>
        <p:sp>
          <p:nvSpPr>
            <p:cNvPr id="65" name="Shape 2748">
              <a:extLst>
                <a:ext uri="{FF2B5EF4-FFF2-40B4-BE49-F238E27FC236}">
                  <a16:creationId xmlns:a16="http://schemas.microsoft.com/office/drawing/2014/main" id="{43C10F9D-309A-BD19-CAB8-C7E6FAB92CB7}"/>
                </a:ext>
              </a:extLst>
            </p:cNvPr>
            <p:cNvSpPr/>
            <p:nvPr/>
          </p:nvSpPr>
          <p:spPr>
            <a:xfrm>
              <a:off x="6350" y="52066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pPr algn="ctr"/>
              <a:endParaRPr lang="en-IN" dirty="0"/>
            </a:p>
          </p:txBody>
        </p:sp>
        <p:sp>
          <p:nvSpPr>
            <p:cNvPr id="66" name="Shape 2749">
              <a:extLst>
                <a:ext uri="{FF2B5EF4-FFF2-40B4-BE49-F238E27FC236}">
                  <a16:creationId xmlns:a16="http://schemas.microsoft.com/office/drawing/2014/main" id="{9527682B-7CAF-A7A7-BAD9-CBEE1F11973F}"/>
                </a:ext>
              </a:extLst>
            </p:cNvPr>
            <p:cNvSpPr/>
            <p:nvPr/>
          </p:nvSpPr>
          <p:spPr>
            <a:xfrm>
              <a:off x="1520317" y="52066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pPr algn="ctr"/>
              <a:endParaRPr lang="en-IN" dirty="0"/>
            </a:p>
          </p:txBody>
        </p:sp>
        <p:sp>
          <p:nvSpPr>
            <p:cNvPr id="67" name="Shape 2750">
              <a:extLst>
                <a:ext uri="{FF2B5EF4-FFF2-40B4-BE49-F238E27FC236}">
                  <a16:creationId xmlns:a16="http://schemas.microsoft.com/office/drawing/2014/main" id="{9AA61E93-5094-8295-B2DC-40F37008DDEB}"/>
                </a:ext>
              </a:extLst>
            </p:cNvPr>
            <p:cNvSpPr/>
            <p:nvPr/>
          </p:nvSpPr>
          <p:spPr>
            <a:xfrm>
              <a:off x="3034411" y="52066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pPr algn="ctr"/>
              <a:endParaRPr lang="en-IN" dirty="0"/>
            </a:p>
          </p:txBody>
        </p:sp>
        <p:sp>
          <p:nvSpPr>
            <p:cNvPr id="68" name="Shape 2751">
              <a:extLst>
                <a:ext uri="{FF2B5EF4-FFF2-40B4-BE49-F238E27FC236}">
                  <a16:creationId xmlns:a16="http://schemas.microsoft.com/office/drawing/2014/main" id="{7030A102-74F9-F20B-6EB9-BF45D8EEEADF}"/>
                </a:ext>
              </a:extLst>
            </p:cNvPr>
            <p:cNvSpPr/>
            <p:nvPr/>
          </p:nvSpPr>
          <p:spPr>
            <a:xfrm>
              <a:off x="4566285" y="52064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pPr algn="ctr"/>
              <a:endParaRPr lang="en-IN" dirty="0"/>
            </a:p>
          </p:txBody>
        </p:sp>
        <p:sp>
          <p:nvSpPr>
            <p:cNvPr id="69" name="Shape 2752">
              <a:extLst>
                <a:ext uri="{FF2B5EF4-FFF2-40B4-BE49-F238E27FC236}">
                  <a16:creationId xmlns:a16="http://schemas.microsoft.com/office/drawing/2014/main" id="{B13C8FEB-A3A6-01E1-090D-BF91694A4F76}"/>
                </a:ext>
              </a:extLst>
            </p:cNvPr>
            <p:cNvSpPr/>
            <p:nvPr/>
          </p:nvSpPr>
          <p:spPr>
            <a:xfrm>
              <a:off x="6052668" y="52064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pPr algn="ctr"/>
              <a:endParaRPr lang="en-IN" dirty="0"/>
            </a:p>
          </p:txBody>
        </p:sp>
        <p:sp>
          <p:nvSpPr>
            <p:cNvPr id="72" name="Shape 2755">
              <a:extLst>
                <a:ext uri="{FF2B5EF4-FFF2-40B4-BE49-F238E27FC236}">
                  <a16:creationId xmlns:a16="http://schemas.microsoft.com/office/drawing/2014/main" id="{D76C64BD-586F-00E1-20EF-B0EC7A8F02AC}"/>
                </a:ext>
              </a:extLst>
            </p:cNvPr>
            <p:cNvSpPr/>
            <p:nvPr/>
          </p:nvSpPr>
          <p:spPr>
            <a:xfrm>
              <a:off x="6350" y="1458303"/>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pPr algn="ctr"/>
              <a:endParaRPr lang="en-IN" dirty="0"/>
            </a:p>
          </p:txBody>
        </p:sp>
        <p:sp>
          <p:nvSpPr>
            <p:cNvPr id="73" name="Shape 2756">
              <a:extLst>
                <a:ext uri="{FF2B5EF4-FFF2-40B4-BE49-F238E27FC236}">
                  <a16:creationId xmlns:a16="http://schemas.microsoft.com/office/drawing/2014/main" id="{46DDC12D-8CD7-B152-494E-892399582716}"/>
                </a:ext>
              </a:extLst>
            </p:cNvPr>
            <p:cNvSpPr/>
            <p:nvPr/>
          </p:nvSpPr>
          <p:spPr>
            <a:xfrm>
              <a:off x="1520317" y="1458303"/>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pPr algn="ctr"/>
              <a:endParaRPr lang="en-IN" dirty="0"/>
            </a:p>
          </p:txBody>
        </p:sp>
        <p:sp>
          <p:nvSpPr>
            <p:cNvPr id="74" name="Shape 2757">
              <a:extLst>
                <a:ext uri="{FF2B5EF4-FFF2-40B4-BE49-F238E27FC236}">
                  <a16:creationId xmlns:a16="http://schemas.microsoft.com/office/drawing/2014/main" id="{A0D7989F-80C3-874D-769D-ABE37A8D0426}"/>
                </a:ext>
              </a:extLst>
            </p:cNvPr>
            <p:cNvSpPr/>
            <p:nvPr/>
          </p:nvSpPr>
          <p:spPr>
            <a:xfrm>
              <a:off x="3034411" y="1458303"/>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pPr algn="ctr"/>
              <a:endParaRPr lang="en-IN" dirty="0"/>
            </a:p>
          </p:txBody>
        </p:sp>
        <p:sp>
          <p:nvSpPr>
            <p:cNvPr id="75" name="Shape 2758">
              <a:extLst>
                <a:ext uri="{FF2B5EF4-FFF2-40B4-BE49-F238E27FC236}">
                  <a16:creationId xmlns:a16="http://schemas.microsoft.com/office/drawing/2014/main" id="{1D435A1F-6E5E-57D4-D1A2-B5618355801F}"/>
                </a:ext>
              </a:extLst>
            </p:cNvPr>
            <p:cNvSpPr/>
            <p:nvPr/>
          </p:nvSpPr>
          <p:spPr>
            <a:xfrm>
              <a:off x="4548378" y="1458303"/>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pPr algn="ctr"/>
              <a:endParaRPr lang="en-IN" dirty="0"/>
            </a:p>
          </p:txBody>
        </p:sp>
        <p:sp>
          <p:nvSpPr>
            <p:cNvPr id="76" name="Shape 2759">
              <a:extLst>
                <a:ext uri="{FF2B5EF4-FFF2-40B4-BE49-F238E27FC236}">
                  <a16:creationId xmlns:a16="http://schemas.microsoft.com/office/drawing/2014/main" id="{6A23C765-AEDA-057D-AC94-7930CEFB07F7}"/>
                </a:ext>
              </a:extLst>
            </p:cNvPr>
            <p:cNvSpPr/>
            <p:nvPr/>
          </p:nvSpPr>
          <p:spPr>
            <a:xfrm>
              <a:off x="6062472" y="1458303"/>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pPr algn="ctr"/>
              <a:endParaRPr lang="en-IN" dirty="0"/>
            </a:p>
          </p:txBody>
        </p:sp>
        <p:sp>
          <p:nvSpPr>
            <p:cNvPr id="79" name="Shape 2762">
              <a:extLst>
                <a:ext uri="{FF2B5EF4-FFF2-40B4-BE49-F238E27FC236}">
                  <a16:creationId xmlns:a16="http://schemas.microsoft.com/office/drawing/2014/main" id="{42171708-C4D2-943B-E75B-B6A4FB71974F}"/>
                </a:ext>
              </a:extLst>
            </p:cNvPr>
            <p:cNvSpPr/>
            <p:nvPr/>
          </p:nvSpPr>
          <p:spPr>
            <a:xfrm>
              <a:off x="6350" y="2396071"/>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E7EAED"/>
            </a:fillRef>
            <a:effectRef idx="0">
              <a:scrgbClr r="0" g="0" b="0"/>
            </a:effectRef>
            <a:fontRef idx="none"/>
          </p:style>
          <p:txBody>
            <a:bodyPr/>
            <a:lstStyle/>
            <a:p>
              <a:pPr algn="ctr"/>
              <a:endParaRPr lang="en-IN" dirty="0"/>
            </a:p>
          </p:txBody>
        </p:sp>
        <p:sp>
          <p:nvSpPr>
            <p:cNvPr id="80" name="Shape 2763">
              <a:extLst>
                <a:ext uri="{FF2B5EF4-FFF2-40B4-BE49-F238E27FC236}">
                  <a16:creationId xmlns:a16="http://schemas.microsoft.com/office/drawing/2014/main" id="{D36B0F1B-CBF8-D830-2EFA-3B0E03EFCE94}"/>
                </a:ext>
              </a:extLst>
            </p:cNvPr>
            <p:cNvSpPr/>
            <p:nvPr/>
          </p:nvSpPr>
          <p:spPr>
            <a:xfrm>
              <a:off x="1520317" y="2396071"/>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E7EAED"/>
            </a:fillRef>
            <a:effectRef idx="0">
              <a:scrgbClr r="0" g="0" b="0"/>
            </a:effectRef>
            <a:fontRef idx="none"/>
          </p:style>
          <p:txBody>
            <a:bodyPr/>
            <a:lstStyle/>
            <a:p>
              <a:pPr algn="ctr"/>
              <a:endParaRPr lang="en-IN" dirty="0"/>
            </a:p>
          </p:txBody>
        </p:sp>
        <p:sp>
          <p:nvSpPr>
            <p:cNvPr id="81" name="Shape 2764">
              <a:extLst>
                <a:ext uri="{FF2B5EF4-FFF2-40B4-BE49-F238E27FC236}">
                  <a16:creationId xmlns:a16="http://schemas.microsoft.com/office/drawing/2014/main" id="{122BADFE-36E6-881C-96B6-696DF39BB472}"/>
                </a:ext>
              </a:extLst>
            </p:cNvPr>
            <p:cNvSpPr/>
            <p:nvPr/>
          </p:nvSpPr>
          <p:spPr>
            <a:xfrm>
              <a:off x="3034411" y="2396071"/>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E7EAED"/>
            </a:fillRef>
            <a:effectRef idx="0">
              <a:scrgbClr r="0" g="0" b="0"/>
            </a:effectRef>
            <a:fontRef idx="none"/>
          </p:style>
          <p:txBody>
            <a:bodyPr/>
            <a:lstStyle/>
            <a:p>
              <a:pPr algn="ctr"/>
              <a:endParaRPr lang="en-IN" dirty="0"/>
            </a:p>
          </p:txBody>
        </p:sp>
        <p:sp>
          <p:nvSpPr>
            <p:cNvPr id="82" name="Shape 2765">
              <a:extLst>
                <a:ext uri="{FF2B5EF4-FFF2-40B4-BE49-F238E27FC236}">
                  <a16:creationId xmlns:a16="http://schemas.microsoft.com/office/drawing/2014/main" id="{0A692705-B898-CEFB-889D-5F8BB013EE07}"/>
                </a:ext>
              </a:extLst>
            </p:cNvPr>
            <p:cNvSpPr/>
            <p:nvPr/>
          </p:nvSpPr>
          <p:spPr>
            <a:xfrm>
              <a:off x="4548378" y="2396071"/>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E7EAED"/>
            </a:fillRef>
            <a:effectRef idx="0">
              <a:scrgbClr r="0" g="0" b="0"/>
            </a:effectRef>
            <a:fontRef idx="none"/>
          </p:style>
          <p:txBody>
            <a:bodyPr/>
            <a:lstStyle/>
            <a:p>
              <a:pPr algn="ctr"/>
              <a:endParaRPr lang="en-IN" dirty="0"/>
            </a:p>
          </p:txBody>
        </p:sp>
        <p:sp>
          <p:nvSpPr>
            <p:cNvPr id="83" name="Shape 2766">
              <a:extLst>
                <a:ext uri="{FF2B5EF4-FFF2-40B4-BE49-F238E27FC236}">
                  <a16:creationId xmlns:a16="http://schemas.microsoft.com/office/drawing/2014/main" id="{E51E9968-26B2-598E-C38D-F80AFEE8FF4F}"/>
                </a:ext>
              </a:extLst>
            </p:cNvPr>
            <p:cNvSpPr/>
            <p:nvPr/>
          </p:nvSpPr>
          <p:spPr>
            <a:xfrm>
              <a:off x="6062472" y="2396071"/>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E7EAED"/>
            </a:fillRef>
            <a:effectRef idx="0">
              <a:scrgbClr r="0" g="0" b="0"/>
            </a:effectRef>
            <a:fontRef idx="none"/>
          </p:style>
          <p:txBody>
            <a:bodyPr/>
            <a:lstStyle/>
            <a:p>
              <a:pPr algn="ctr"/>
              <a:endParaRPr lang="en-IN" dirty="0"/>
            </a:p>
          </p:txBody>
        </p:sp>
        <p:sp>
          <p:nvSpPr>
            <p:cNvPr id="86" name="Shape 2769">
              <a:extLst>
                <a:ext uri="{FF2B5EF4-FFF2-40B4-BE49-F238E27FC236}">
                  <a16:creationId xmlns:a16="http://schemas.microsoft.com/office/drawing/2014/main" id="{DC8EEB6B-DA61-62E8-9E12-2DF947AD7531}"/>
                </a:ext>
              </a:extLst>
            </p:cNvPr>
            <p:cNvSpPr/>
            <p:nvPr/>
          </p:nvSpPr>
          <p:spPr>
            <a:xfrm>
              <a:off x="6350" y="333371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pPr algn="ctr"/>
              <a:endParaRPr lang="en-IN" dirty="0"/>
            </a:p>
          </p:txBody>
        </p:sp>
        <p:sp>
          <p:nvSpPr>
            <p:cNvPr id="87" name="Shape 2770">
              <a:extLst>
                <a:ext uri="{FF2B5EF4-FFF2-40B4-BE49-F238E27FC236}">
                  <a16:creationId xmlns:a16="http://schemas.microsoft.com/office/drawing/2014/main" id="{4E58859D-0041-A020-F7B5-8BE85ABC9721}"/>
                </a:ext>
              </a:extLst>
            </p:cNvPr>
            <p:cNvSpPr/>
            <p:nvPr/>
          </p:nvSpPr>
          <p:spPr>
            <a:xfrm>
              <a:off x="1520317" y="333371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pPr algn="ctr"/>
              <a:endParaRPr lang="en-IN" dirty="0"/>
            </a:p>
          </p:txBody>
        </p:sp>
        <p:sp>
          <p:nvSpPr>
            <p:cNvPr id="88" name="Shape 2771">
              <a:extLst>
                <a:ext uri="{FF2B5EF4-FFF2-40B4-BE49-F238E27FC236}">
                  <a16:creationId xmlns:a16="http://schemas.microsoft.com/office/drawing/2014/main" id="{721944CC-7540-7910-91C0-73BEF98BAF7E}"/>
                </a:ext>
              </a:extLst>
            </p:cNvPr>
            <p:cNvSpPr/>
            <p:nvPr/>
          </p:nvSpPr>
          <p:spPr>
            <a:xfrm>
              <a:off x="3034411" y="333371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pPr algn="ctr"/>
              <a:endParaRPr lang="en-IN" dirty="0"/>
            </a:p>
          </p:txBody>
        </p:sp>
        <p:sp>
          <p:nvSpPr>
            <p:cNvPr id="89" name="Shape 2772">
              <a:extLst>
                <a:ext uri="{FF2B5EF4-FFF2-40B4-BE49-F238E27FC236}">
                  <a16:creationId xmlns:a16="http://schemas.microsoft.com/office/drawing/2014/main" id="{F44E59EB-CD90-9D5A-BEF6-10441A882730}"/>
                </a:ext>
              </a:extLst>
            </p:cNvPr>
            <p:cNvSpPr/>
            <p:nvPr/>
          </p:nvSpPr>
          <p:spPr>
            <a:xfrm>
              <a:off x="4548378" y="333371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pPr algn="ctr"/>
              <a:endParaRPr lang="en-IN" dirty="0"/>
            </a:p>
          </p:txBody>
        </p:sp>
        <p:sp>
          <p:nvSpPr>
            <p:cNvPr id="90" name="Shape 2773">
              <a:extLst>
                <a:ext uri="{FF2B5EF4-FFF2-40B4-BE49-F238E27FC236}">
                  <a16:creationId xmlns:a16="http://schemas.microsoft.com/office/drawing/2014/main" id="{52ABF39F-BE0D-2898-4AAD-86E53EF30379}"/>
                </a:ext>
              </a:extLst>
            </p:cNvPr>
            <p:cNvSpPr/>
            <p:nvPr/>
          </p:nvSpPr>
          <p:spPr>
            <a:xfrm>
              <a:off x="6062472" y="3333712"/>
              <a:ext cx="1513967" cy="937679"/>
            </a:xfrm>
            <a:custGeom>
              <a:avLst/>
              <a:gdLst/>
              <a:ahLst/>
              <a:cxnLst/>
              <a:rect l="0" t="0" r="0" b="0"/>
              <a:pathLst>
                <a:path w="1513967" h="937679">
                  <a:moveTo>
                    <a:pt x="0" y="0"/>
                  </a:moveTo>
                  <a:lnTo>
                    <a:pt x="1513967" y="0"/>
                  </a:lnTo>
                  <a:lnTo>
                    <a:pt x="1513967" y="937679"/>
                  </a:lnTo>
                  <a:lnTo>
                    <a:pt x="0" y="937679"/>
                  </a:lnTo>
                  <a:lnTo>
                    <a:pt x="0" y="0"/>
                  </a:lnTo>
                </a:path>
              </a:pathLst>
            </a:custGeom>
            <a:ln w="0" cap="flat">
              <a:miter lim="127000"/>
            </a:ln>
          </p:spPr>
          <p:style>
            <a:lnRef idx="0">
              <a:srgbClr val="000000">
                <a:alpha val="0"/>
              </a:srgbClr>
            </a:lnRef>
            <a:fillRef idx="1">
              <a:srgbClr val="CCD2D8"/>
            </a:fillRef>
            <a:effectRef idx="0">
              <a:scrgbClr r="0" g="0" b="0"/>
            </a:effectRef>
            <a:fontRef idx="none"/>
          </p:style>
          <p:txBody>
            <a:bodyPr/>
            <a:lstStyle/>
            <a:p>
              <a:pPr algn="ctr"/>
              <a:endParaRPr lang="en-IN" dirty="0"/>
            </a:p>
          </p:txBody>
        </p:sp>
        <p:sp>
          <p:nvSpPr>
            <p:cNvPr id="93" name="Shape 179">
              <a:extLst>
                <a:ext uri="{FF2B5EF4-FFF2-40B4-BE49-F238E27FC236}">
                  <a16:creationId xmlns:a16="http://schemas.microsoft.com/office/drawing/2014/main" id="{B223001A-983A-4DB9-736C-B1B7DE5C0A0E}"/>
                </a:ext>
              </a:extLst>
            </p:cNvPr>
            <p:cNvSpPr/>
            <p:nvPr/>
          </p:nvSpPr>
          <p:spPr>
            <a:xfrm>
              <a:off x="1520317"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pPr algn="ctr"/>
              <a:endParaRPr lang="en-IN" dirty="0"/>
            </a:p>
          </p:txBody>
        </p:sp>
        <p:sp>
          <p:nvSpPr>
            <p:cNvPr id="94" name="Shape 180">
              <a:extLst>
                <a:ext uri="{FF2B5EF4-FFF2-40B4-BE49-F238E27FC236}">
                  <a16:creationId xmlns:a16="http://schemas.microsoft.com/office/drawing/2014/main" id="{85EAE42C-403B-8C94-730F-F97E145DB6BF}"/>
                </a:ext>
              </a:extLst>
            </p:cNvPr>
            <p:cNvSpPr/>
            <p:nvPr/>
          </p:nvSpPr>
          <p:spPr>
            <a:xfrm>
              <a:off x="3034411"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pPr algn="ctr"/>
              <a:endParaRPr lang="en-IN" dirty="0"/>
            </a:p>
          </p:txBody>
        </p:sp>
        <p:sp>
          <p:nvSpPr>
            <p:cNvPr id="95" name="Shape 181">
              <a:extLst>
                <a:ext uri="{FF2B5EF4-FFF2-40B4-BE49-F238E27FC236}">
                  <a16:creationId xmlns:a16="http://schemas.microsoft.com/office/drawing/2014/main" id="{F6B1AE3D-F867-DD9E-56DB-E2FC571DE521}"/>
                </a:ext>
              </a:extLst>
            </p:cNvPr>
            <p:cNvSpPr/>
            <p:nvPr/>
          </p:nvSpPr>
          <p:spPr>
            <a:xfrm>
              <a:off x="4548378"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pPr algn="ctr"/>
              <a:endParaRPr lang="en-IN" dirty="0"/>
            </a:p>
          </p:txBody>
        </p:sp>
        <p:sp>
          <p:nvSpPr>
            <p:cNvPr id="96" name="Shape 182">
              <a:extLst>
                <a:ext uri="{FF2B5EF4-FFF2-40B4-BE49-F238E27FC236}">
                  <a16:creationId xmlns:a16="http://schemas.microsoft.com/office/drawing/2014/main" id="{2CB5F6B0-EEF9-3964-F1B3-BB3B7D673952}"/>
                </a:ext>
              </a:extLst>
            </p:cNvPr>
            <p:cNvSpPr/>
            <p:nvPr/>
          </p:nvSpPr>
          <p:spPr>
            <a:xfrm>
              <a:off x="6062472"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pPr algn="ctr"/>
              <a:endParaRPr lang="en-IN" dirty="0"/>
            </a:p>
          </p:txBody>
        </p:sp>
        <p:sp>
          <p:nvSpPr>
            <p:cNvPr id="97" name="Shape 183">
              <a:extLst>
                <a:ext uri="{FF2B5EF4-FFF2-40B4-BE49-F238E27FC236}">
                  <a16:creationId xmlns:a16="http://schemas.microsoft.com/office/drawing/2014/main" id="{372E77C0-68F0-C1C0-087A-58136FAF306D}"/>
                </a:ext>
              </a:extLst>
            </p:cNvPr>
            <p:cNvSpPr/>
            <p:nvPr/>
          </p:nvSpPr>
          <p:spPr>
            <a:xfrm>
              <a:off x="7576439"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pPr algn="ctr"/>
              <a:endParaRPr lang="en-IN" dirty="0"/>
            </a:p>
          </p:txBody>
        </p:sp>
        <p:sp>
          <p:nvSpPr>
            <p:cNvPr id="102" name="Shape 188">
              <a:extLst>
                <a:ext uri="{FF2B5EF4-FFF2-40B4-BE49-F238E27FC236}">
                  <a16:creationId xmlns:a16="http://schemas.microsoft.com/office/drawing/2014/main" id="{92917A51-5B61-9991-D47C-ECB48CE8F77B}"/>
                </a:ext>
              </a:extLst>
            </p:cNvPr>
            <p:cNvSpPr/>
            <p:nvPr/>
          </p:nvSpPr>
          <p:spPr>
            <a:xfrm>
              <a:off x="6350" y="514350"/>
              <a:ext cx="0" cy="3763391"/>
            </a:xfrm>
            <a:custGeom>
              <a:avLst/>
              <a:gdLst/>
              <a:ahLst/>
              <a:cxnLst/>
              <a:rect l="0" t="0" r="0" b="0"/>
              <a:pathLst>
                <a:path h="3763391">
                  <a:moveTo>
                    <a:pt x="0" y="0"/>
                  </a:moveTo>
                  <a:lnTo>
                    <a:pt x="0" y="3763391"/>
                  </a:lnTo>
                </a:path>
              </a:pathLst>
            </a:custGeom>
            <a:ln w="12700" cap="flat">
              <a:round/>
            </a:ln>
          </p:spPr>
          <p:style>
            <a:lnRef idx="1">
              <a:srgbClr val="FFFFFF"/>
            </a:lnRef>
            <a:fillRef idx="0">
              <a:srgbClr val="000000">
                <a:alpha val="0"/>
              </a:srgbClr>
            </a:fillRef>
            <a:effectRef idx="0">
              <a:scrgbClr r="0" g="0" b="0"/>
            </a:effectRef>
            <a:fontRef idx="none"/>
          </p:style>
          <p:txBody>
            <a:bodyPr/>
            <a:lstStyle/>
            <a:p>
              <a:pPr algn="ctr"/>
              <a:endParaRPr lang="en-IN" dirty="0"/>
            </a:p>
          </p:txBody>
        </p:sp>
        <p:sp>
          <p:nvSpPr>
            <p:cNvPr id="106" name="Rectangle 105">
              <a:extLst>
                <a:ext uri="{FF2B5EF4-FFF2-40B4-BE49-F238E27FC236}">
                  <a16:creationId xmlns:a16="http://schemas.microsoft.com/office/drawing/2014/main" id="{5199312F-BDB7-9BBA-9EA3-7D29FB451293}"/>
                </a:ext>
              </a:extLst>
            </p:cNvPr>
            <p:cNvSpPr/>
            <p:nvPr/>
          </p:nvSpPr>
          <p:spPr>
            <a:xfrm>
              <a:off x="97739" y="562211"/>
              <a:ext cx="783202"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2000" b="1" kern="100" dirty="0">
                  <a:solidFill>
                    <a:srgbClr val="FFFFFF"/>
                  </a:solidFill>
                  <a:latin typeface="Calibri" panose="020F0502020204030204" pitchFamily="34" charset="0"/>
                  <a:ea typeface="Calibri" panose="020F0502020204030204" pitchFamily="34" charset="0"/>
                </a:rPr>
                <a:t>Name</a:t>
              </a:r>
              <a:endParaRPr lang="en-IN" b="1" kern="100" dirty="0">
                <a:solidFill>
                  <a:srgbClr val="FFFFFF"/>
                </a:solidFill>
                <a:latin typeface="Calibri" panose="020F0502020204030204" pitchFamily="34" charset="0"/>
                <a:ea typeface="Calibri" panose="020F0502020204030204" pitchFamily="34" charset="0"/>
              </a:endParaRPr>
            </a:p>
          </p:txBody>
        </p:sp>
        <p:sp>
          <p:nvSpPr>
            <p:cNvPr id="107" name="Rectangle 106">
              <a:extLst>
                <a:ext uri="{FF2B5EF4-FFF2-40B4-BE49-F238E27FC236}">
                  <a16:creationId xmlns:a16="http://schemas.microsoft.com/office/drawing/2014/main" id="{536A6F02-2641-5EA9-08B2-84FB77AA0BD3}"/>
                </a:ext>
              </a:extLst>
            </p:cNvPr>
            <p:cNvSpPr/>
            <p:nvPr/>
          </p:nvSpPr>
          <p:spPr>
            <a:xfrm>
              <a:off x="1612011" y="562211"/>
              <a:ext cx="638176"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2000" b="1" kern="100" dirty="0">
                  <a:solidFill>
                    <a:srgbClr val="FFFFFF"/>
                  </a:solidFill>
                  <a:latin typeface="Calibri" panose="020F0502020204030204" pitchFamily="34" charset="0"/>
                  <a:ea typeface="Calibri" panose="020F0502020204030204" pitchFamily="34" charset="0"/>
                </a:rPr>
                <a:t>Drop</a:t>
              </a:r>
            </a:p>
          </p:txBody>
        </p:sp>
        <p:sp>
          <p:nvSpPr>
            <p:cNvPr id="108" name="Rectangle 107">
              <a:extLst>
                <a:ext uri="{FF2B5EF4-FFF2-40B4-BE49-F238E27FC236}">
                  <a16:creationId xmlns:a16="http://schemas.microsoft.com/office/drawing/2014/main" id="{20173A75-2BA1-B0DF-A754-B5E610F50483}"/>
                </a:ext>
              </a:extLst>
            </p:cNvPr>
            <p:cNvSpPr/>
            <p:nvPr/>
          </p:nvSpPr>
          <p:spPr>
            <a:xfrm>
              <a:off x="3126232" y="562211"/>
              <a:ext cx="855259"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2000" b="1" kern="100" dirty="0">
                  <a:solidFill>
                    <a:srgbClr val="FFFFFF"/>
                  </a:solidFill>
                  <a:latin typeface="Calibri" panose="020F0502020204030204" pitchFamily="34" charset="0"/>
                  <a:ea typeface="Calibri" panose="020F0502020204030204" pitchFamily="34" charset="0"/>
                </a:rPr>
                <a:t>Ph no</a:t>
              </a:r>
              <a:r>
                <a:rPr lang="en-IN" sz="1800" b="1" kern="100" dirty="0">
                  <a:solidFill>
                    <a:srgbClr val="FFFFFF"/>
                  </a:solidFill>
                  <a:effectLst/>
                  <a:latin typeface="Calibri" panose="020F0502020204030204" pitchFamily="34" charset="0"/>
                  <a:ea typeface="Calibri" panose="020F0502020204030204" pitchFamily="34" charset="0"/>
                </a:rPr>
                <a:t>.</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09" name="Rectangle 108">
              <a:extLst>
                <a:ext uri="{FF2B5EF4-FFF2-40B4-BE49-F238E27FC236}">
                  <a16:creationId xmlns:a16="http://schemas.microsoft.com/office/drawing/2014/main" id="{8F0705AA-5D7C-9246-6854-57248D9A5B9E}"/>
                </a:ext>
              </a:extLst>
            </p:cNvPr>
            <p:cNvSpPr/>
            <p:nvPr/>
          </p:nvSpPr>
          <p:spPr>
            <a:xfrm>
              <a:off x="4474095" y="587909"/>
              <a:ext cx="1660960"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2000" b="1" kern="100" dirty="0">
                  <a:solidFill>
                    <a:srgbClr val="FFFFFF"/>
                  </a:solidFill>
                  <a:latin typeface="Calibri" panose="020F0502020204030204" pitchFamily="34" charset="0"/>
                  <a:ea typeface="Calibri" panose="020F0502020204030204" pitchFamily="34" charset="0"/>
                </a:rPr>
                <a:t>Course year</a:t>
              </a:r>
            </a:p>
          </p:txBody>
        </p:sp>
        <p:sp>
          <p:nvSpPr>
            <p:cNvPr id="110" name="Rectangle 109">
              <a:extLst>
                <a:ext uri="{FF2B5EF4-FFF2-40B4-BE49-F238E27FC236}">
                  <a16:creationId xmlns:a16="http://schemas.microsoft.com/office/drawing/2014/main" id="{D09B04C7-4DFB-977B-5B70-121673662B42}"/>
                </a:ext>
              </a:extLst>
            </p:cNvPr>
            <p:cNvSpPr/>
            <p:nvPr/>
          </p:nvSpPr>
          <p:spPr>
            <a:xfrm>
              <a:off x="6154674" y="562211"/>
              <a:ext cx="968666"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2000" b="1" kern="100" dirty="0">
                  <a:solidFill>
                    <a:srgbClr val="FFFFFF"/>
                  </a:solidFill>
                  <a:latin typeface="Calibri" panose="020F0502020204030204" pitchFamily="34" charset="0"/>
                  <a:ea typeface="Calibri" panose="020F0502020204030204" pitchFamily="34" charset="0"/>
                </a:rPr>
                <a:t>Branch</a:t>
              </a:r>
            </a:p>
          </p:txBody>
        </p:sp>
        <p:sp>
          <p:nvSpPr>
            <p:cNvPr id="113" name="Rectangle 112">
              <a:extLst>
                <a:ext uri="{FF2B5EF4-FFF2-40B4-BE49-F238E27FC236}">
                  <a16:creationId xmlns:a16="http://schemas.microsoft.com/office/drawing/2014/main" id="{5D7EF96A-0979-8A91-EF78-7DA578D2D46F}"/>
                </a:ext>
              </a:extLst>
            </p:cNvPr>
            <p:cNvSpPr/>
            <p:nvPr/>
          </p:nvSpPr>
          <p:spPr>
            <a:xfrm>
              <a:off x="4417060" y="119109"/>
              <a:ext cx="1850071"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People</a:t>
              </a:r>
              <a:r>
                <a:rPr lang="en-IN" sz="1800" kern="100" spc="-45" dirty="0">
                  <a:solidFill>
                    <a:srgbClr val="FFFFFF"/>
                  </a:solidFill>
                  <a:effectLst/>
                  <a:latin typeface="Calibri" panose="020F0502020204030204" pitchFamily="34" charset="0"/>
                  <a:ea typeface="Calibri" panose="020F0502020204030204" pitchFamily="34" charset="0"/>
                </a:rPr>
                <a:t> </a:t>
              </a:r>
              <a:r>
                <a:rPr lang="en-IN" sz="1800" kern="100" dirty="0">
                  <a:solidFill>
                    <a:srgbClr val="FFFFFF"/>
                  </a:solidFill>
                  <a:effectLst/>
                  <a:latin typeface="Calibri" panose="020F0502020204030204" pitchFamily="34" charset="0"/>
                  <a:ea typeface="Calibri" panose="020F0502020204030204" pitchFamily="34" charset="0"/>
                </a:rPr>
                <a:t>details</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4" name="Rectangle 113">
              <a:extLst>
                <a:ext uri="{FF2B5EF4-FFF2-40B4-BE49-F238E27FC236}">
                  <a16:creationId xmlns:a16="http://schemas.microsoft.com/office/drawing/2014/main" id="{19496189-352A-2A18-9A74-C854926F61BE}"/>
                </a:ext>
              </a:extLst>
            </p:cNvPr>
            <p:cNvSpPr/>
            <p:nvPr/>
          </p:nvSpPr>
          <p:spPr>
            <a:xfrm>
              <a:off x="6961886" y="4534137"/>
              <a:ext cx="541796"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Link</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5" name="Rectangle 114">
              <a:extLst>
                <a:ext uri="{FF2B5EF4-FFF2-40B4-BE49-F238E27FC236}">
                  <a16:creationId xmlns:a16="http://schemas.microsoft.com/office/drawing/2014/main" id="{C865B470-4712-261A-376A-B9A85D76A931}"/>
                </a:ext>
              </a:extLst>
            </p:cNvPr>
            <p:cNvSpPr/>
            <p:nvPr/>
          </p:nvSpPr>
          <p:spPr>
            <a:xfrm>
              <a:off x="7369048" y="4534137"/>
              <a:ext cx="61720"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 </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6" name="Rectangle 115">
              <a:extLst>
                <a:ext uri="{FF2B5EF4-FFF2-40B4-BE49-F238E27FC236}">
                  <a16:creationId xmlns:a16="http://schemas.microsoft.com/office/drawing/2014/main" id="{3636C3D0-A48D-8EF0-AB49-0E1F18D0DC40}"/>
                </a:ext>
              </a:extLst>
            </p:cNvPr>
            <p:cNvSpPr/>
            <p:nvPr/>
          </p:nvSpPr>
          <p:spPr>
            <a:xfrm>
              <a:off x="7413244" y="4534137"/>
              <a:ext cx="263094"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1800" kern="100" spc="-15" dirty="0">
                  <a:solidFill>
                    <a:srgbClr val="FFFFFF"/>
                  </a:solidFill>
                  <a:effectLst/>
                  <a:latin typeface="Calibri" panose="020F0502020204030204" pitchFamily="34" charset="0"/>
                  <a:ea typeface="Calibri" panose="020F0502020204030204" pitchFamily="34" charset="0"/>
                </a:rPr>
                <a:t>to</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7" name="Rectangle 116">
              <a:extLst>
                <a:ext uri="{FF2B5EF4-FFF2-40B4-BE49-F238E27FC236}">
                  <a16:creationId xmlns:a16="http://schemas.microsoft.com/office/drawing/2014/main" id="{BC926021-75B1-97FB-1A88-100EFB6DC928}"/>
                </a:ext>
              </a:extLst>
            </p:cNvPr>
            <p:cNvSpPr/>
            <p:nvPr/>
          </p:nvSpPr>
          <p:spPr>
            <a:xfrm>
              <a:off x="7611364" y="4534137"/>
              <a:ext cx="61720"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 </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8" name="Rectangle 117">
              <a:extLst>
                <a:ext uri="{FF2B5EF4-FFF2-40B4-BE49-F238E27FC236}">
                  <a16:creationId xmlns:a16="http://schemas.microsoft.com/office/drawing/2014/main" id="{CDF7A30C-571F-E68E-9DAD-A31AD419E9EF}"/>
                </a:ext>
              </a:extLst>
            </p:cNvPr>
            <p:cNvSpPr/>
            <p:nvPr/>
          </p:nvSpPr>
          <p:spPr>
            <a:xfrm>
              <a:off x="7658608" y="4534137"/>
              <a:ext cx="425045"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the</a:t>
              </a:r>
              <a:endParaRPr lang="en-IN" sz="2800" kern="100" dirty="0">
                <a:solidFill>
                  <a:srgbClr val="000000"/>
                </a:solidFill>
                <a:effectLst/>
                <a:latin typeface="Calibri" panose="020F0502020204030204" pitchFamily="34" charset="0"/>
                <a:ea typeface="Calibri" panose="020F0502020204030204" pitchFamily="34" charset="0"/>
              </a:endParaRPr>
            </a:p>
          </p:txBody>
        </p:sp>
        <p:sp>
          <p:nvSpPr>
            <p:cNvPr id="119" name="Rectangle 118">
              <a:extLst>
                <a:ext uri="{FF2B5EF4-FFF2-40B4-BE49-F238E27FC236}">
                  <a16:creationId xmlns:a16="http://schemas.microsoft.com/office/drawing/2014/main" id="{E10B936A-B713-A921-E2A3-52DE02711A24}"/>
                </a:ext>
              </a:extLst>
            </p:cNvPr>
            <p:cNvSpPr/>
            <p:nvPr/>
          </p:nvSpPr>
          <p:spPr>
            <a:xfrm>
              <a:off x="7978648" y="4534137"/>
              <a:ext cx="61720" cy="371140"/>
            </a:xfrm>
            <a:prstGeom prst="rect">
              <a:avLst/>
            </a:prstGeom>
            <a:ln>
              <a:noFill/>
            </a:ln>
          </p:spPr>
          <p:txBody>
            <a:bodyPr vert="horz" lIns="0" tIns="0" rIns="0" bIns="0" rtlCol="0">
              <a:noAutofit/>
            </a:bodyPr>
            <a:lstStyle/>
            <a:p>
              <a:pPr marL="37465" algn="ctr">
                <a:lnSpc>
                  <a:spcPct val="107000"/>
                </a:lnSpc>
                <a:spcAft>
                  <a:spcPts val="800"/>
                </a:spcAft>
                <a:buNone/>
              </a:pPr>
              <a:r>
                <a:rPr lang="en-IN" sz="1800" kern="100" dirty="0">
                  <a:solidFill>
                    <a:srgbClr val="FFFFFF"/>
                  </a:solidFill>
                  <a:effectLst/>
                  <a:latin typeface="Calibri" panose="020F0502020204030204" pitchFamily="34" charset="0"/>
                  <a:ea typeface="Calibri" panose="020F0502020204030204" pitchFamily="34" charset="0"/>
                </a:rPr>
                <a:t> </a:t>
              </a:r>
              <a:endParaRPr lang="en-IN" sz="2800" kern="100" dirty="0">
                <a:solidFill>
                  <a:srgbClr val="000000"/>
                </a:solidFill>
                <a:effectLst/>
                <a:latin typeface="Calibri" panose="020F0502020204030204" pitchFamily="34" charset="0"/>
                <a:ea typeface="Calibri" panose="020F0502020204030204" pitchFamily="34" charset="0"/>
              </a:endParaRPr>
            </a:p>
          </p:txBody>
        </p:sp>
      </p:grpSp>
      <p:sp>
        <p:nvSpPr>
          <p:cNvPr id="188" name="Rectangle 183">
            <a:extLst>
              <a:ext uri="{FF2B5EF4-FFF2-40B4-BE49-F238E27FC236}">
                <a16:creationId xmlns:a16="http://schemas.microsoft.com/office/drawing/2014/main" id="{D95CBA77-A78C-4750-5925-138A6726CEEA}"/>
              </a:ext>
            </a:extLst>
          </p:cNvPr>
          <p:cNvSpPr>
            <a:spLocks noChangeArrowheads="1"/>
          </p:cNvSpPr>
          <p:nvPr/>
        </p:nvSpPr>
        <p:spPr bwMode="auto">
          <a:xfrm>
            <a:off x="3463925" y="9280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9" name="Rectangle 197">
            <a:extLst>
              <a:ext uri="{FF2B5EF4-FFF2-40B4-BE49-F238E27FC236}">
                <a16:creationId xmlns:a16="http://schemas.microsoft.com/office/drawing/2014/main" id="{AC5DE7BD-AB7B-2EFE-A467-895B6177D5E8}"/>
              </a:ext>
            </a:extLst>
          </p:cNvPr>
          <p:cNvSpPr>
            <a:spLocks noChangeArrowheads="1"/>
          </p:cNvSpPr>
          <p:nvPr/>
        </p:nvSpPr>
        <p:spPr bwMode="auto">
          <a:xfrm>
            <a:off x="2549525" y="9280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br>
            <a:br>
              <a:rPr kumimoji="0" lang="en-US" altLang="en-US" sz="2800" b="0" i="0" u="none" strike="noStrike" cap="none" normalizeH="0" baseline="0" dirty="0">
                <a:ln>
                  <a:noFill/>
                </a:ln>
                <a:solidFill>
                  <a:srgbClr val="000000"/>
                </a:solidFill>
                <a:effectLst/>
                <a:latin typeface="Arial" panose="020B0604020202020204" pitchFamily="34" charset="0"/>
                <a:ea typeface="Calibri" panose="020F0502020204030204" pitchFamily="34" charset="0"/>
              </a:rPr>
            </a:br>
            <a:endParaRPr kumimoji="0" lang="en-US" altLang="en-US" sz="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0" name="Shape 2661">
            <a:extLst>
              <a:ext uri="{FF2B5EF4-FFF2-40B4-BE49-F238E27FC236}">
                <a16:creationId xmlns:a16="http://schemas.microsoft.com/office/drawing/2014/main" id="{52591F4C-1293-60E5-D835-678EBFB8453D}"/>
              </a:ext>
            </a:extLst>
          </p:cNvPr>
          <p:cNvSpPr/>
          <p:nvPr/>
        </p:nvSpPr>
        <p:spPr>
          <a:xfrm>
            <a:off x="87817" y="-12773"/>
            <a:ext cx="4230180" cy="923926"/>
          </a:xfrm>
          <a:custGeom>
            <a:avLst/>
            <a:gdLst/>
            <a:ahLst/>
            <a:cxnLst/>
            <a:rect l="0" t="0" r="0" b="0"/>
            <a:pathLst>
              <a:path w="2146300" h="393698">
                <a:moveTo>
                  <a:pt x="0" y="0"/>
                </a:moveTo>
                <a:lnTo>
                  <a:pt x="2146300" y="0"/>
                </a:lnTo>
                <a:lnTo>
                  <a:pt x="2146300" y="393698"/>
                </a:lnTo>
                <a:lnTo>
                  <a:pt x="0" y="393698"/>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r>
              <a:rPr lang="en-IN" sz="5400" dirty="0">
                <a:solidFill>
                  <a:schemeClr val="bg1"/>
                </a:solidFill>
                <a:latin typeface="Britannic Bold" panose="020B0903060703020204" pitchFamily="34" charset="0"/>
              </a:rPr>
              <a:t>Link Details:</a:t>
            </a:r>
            <a:endParaRPr lang="en-IN" dirty="0">
              <a:solidFill>
                <a:schemeClr val="bg1"/>
              </a:solidFill>
              <a:latin typeface="Britannic Bold" panose="020B0903060703020204" pitchFamily="34" charset="0"/>
            </a:endParaRPr>
          </a:p>
        </p:txBody>
      </p:sp>
      <p:sp>
        <p:nvSpPr>
          <p:cNvPr id="191" name="Shape 2661">
            <a:extLst>
              <a:ext uri="{FF2B5EF4-FFF2-40B4-BE49-F238E27FC236}">
                <a16:creationId xmlns:a16="http://schemas.microsoft.com/office/drawing/2014/main" id="{B2548201-F9E3-7A46-2A64-C8EC96AABF01}"/>
              </a:ext>
            </a:extLst>
          </p:cNvPr>
          <p:cNvSpPr/>
          <p:nvPr/>
        </p:nvSpPr>
        <p:spPr>
          <a:xfrm>
            <a:off x="9291503" y="5894801"/>
            <a:ext cx="2057145" cy="698495"/>
          </a:xfrm>
          <a:custGeom>
            <a:avLst/>
            <a:gdLst/>
            <a:ahLst/>
            <a:cxnLst/>
            <a:rect l="0" t="0" r="0" b="0"/>
            <a:pathLst>
              <a:path w="2146300" h="393698">
                <a:moveTo>
                  <a:pt x="0" y="0"/>
                </a:moveTo>
                <a:lnTo>
                  <a:pt x="2146300" y="0"/>
                </a:lnTo>
                <a:lnTo>
                  <a:pt x="2146300" y="393698"/>
                </a:lnTo>
                <a:lnTo>
                  <a:pt x="0" y="393698"/>
                </a:lnTo>
                <a:lnTo>
                  <a:pt x="0" y="0"/>
                </a:lnTo>
              </a:path>
            </a:pathLst>
          </a:custGeom>
          <a:ln w="0" cap="flat">
            <a:miter lim="127000"/>
          </a:ln>
        </p:spPr>
        <p:style>
          <a:lnRef idx="0">
            <a:srgbClr val="000000">
              <a:alpha val="0"/>
            </a:srgbClr>
          </a:lnRef>
          <a:fillRef idx="1">
            <a:srgbClr val="156082"/>
          </a:fillRef>
          <a:effectRef idx="0">
            <a:scrgbClr r="0" g="0" b="0"/>
          </a:effectRef>
          <a:fontRef idx="none"/>
        </p:style>
        <p:txBody>
          <a:bodyPr/>
          <a:lstStyle/>
          <a:p>
            <a:pPr algn="just"/>
            <a:r>
              <a:rPr lang="en-IN" sz="4000" dirty="0">
                <a:solidFill>
                  <a:schemeClr val="bg1"/>
                </a:solidFill>
                <a:latin typeface="Britannic Bold" panose="020B0903060703020204" pitchFamily="34" charset="0"/>
              </a:rPr>
              <a:t>Add Link </a:t>
            </a:r>
          </a:p>
        </p:txBody>
      </p:sp>
    </p:spTree>
    <p:extLst>
      <p:ext uri="{BB962C8B-B14F-4D97-AF65-F5344CB8AC3E}">
        <p14:creationId xmlns:p14="http://schemas.microsoft.com/office/powerpoint/2010/main" val="3391014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039D53-7741-E15C-E3D0-0B205D1F43EC}"/>
              </a:ext>
            </a:extLst>
          </p:cNvPr>
          <p:cNvSpPr>
            <a:spLocks noGrp="1"/>
          </p:cNvSpPr>
          <p:nvPr>
            <p:ph idx="1"/>
          </p:nvPr>
        </p:nvSpPr>
        <p:spPr>
          <a:xfrm>
            <a:off x="838200" y="304800"/>
            <a:ext cx="10515600" cy="6356350"/>
          </a:xfrm>
        </p:spPr>
        <p:txBody>
          <a:bodyPr>
            <a:normAutofit fontScale="77500" lnSpcReduction="20000"/>
          </a:bodyPr>
          <a:lstStyle/>
          <a:p>
            <a:pPr marL="0" indent="0" fontAlgn="base">
              <a:buNone/>
            </a:pPr>
            <a:r>
              <a:rPr lang="en-US" dirty="0">
                <a:latin typeface="Britannic Bold" panose="020B0903060703020204" pitchFamily="34" charset="0"/>
              </a:rPr>
              <a:t>Target Audience</a:t>
            </a:r>
          </a:p>
          <a:p>
            <a:pPr fontAlgn="base"/>
            <a:r>
              <a:rPr lang="en-US" dirty="0"/>
              <a:t>Primary: VIT students who frequently travel home, to nearby cities, or on vacations during holidays.</a:t>
            </a:r>
          </a:p>
          <a:p>
            <a:pPr fontAlgn="base"/>
            <a:r>
              <a:rPr lang="en-US" dirty="0"/>
              <a:t>Secondary: Potential expansion to other universities and student communities.</a:t>
            </a:r>
          </a:p>
          <a:p>
            <a:pPr marL="0" indent="0" fontAlgn="base">
              <a:buNone/>
            </a:pPr>
            <a:br>
              <a:rPr lang="en-US" dirty="0"/>
            </a:br>
            <a:endParaRPr lang="en-US" dirty="0"/>
          </a:p>
          <a:p>
            <a:pPr marL="0" indent="0" fontAlgn="base">
              <a:buNone/>
            </a:pPr>
            <a:r>
              <a:rPr lang="en-US" dirty="0">
                <a:latin typeface="Britannic Bold" panose="020B0903060703020204" pitchFamily="34" charset="0"/>
              </a:rPr>
              <a:t>Impact</a:t>
            </a:r>
          </a:p>
          <a:p>
            <a:pPr fontAlgn="base"/>
            <a:r>
              <a:rPr lang="en-US" dirty="0"/>
              <a:t>Makes travel planning less stressful and more organized.</a:t>
            </a:r>
          </a:p>
          <a:p>
            <a:pPr fontAlgn="base"/>
            <a:r>
              <a:rPr lang="en-US" dirty="0"/>
              <a:t>Reduces costs by enabling ride-sharing.</a:t>
            </a:r>
          </a:p>
          <a:p>
            <a:pPr fontAlgn="base"/>
            <a:r>
              <a:rPr lang="en-US" dirty="0"/>
              <a:t>Improves safety by restricting the platform to verified students.</a:t>
            </a:r>
          </a:p>
          <a:p>
            <a:pPr fontAlgn="base"/>
            <a:r>
              <a:rPr lang="en-US" dirty="0"/>
              <a:t>Encourages efficient use of time by integrating with academic schedules.</a:t>
            </a:r>
          </a:p>
          <a:p>
            <a:pPr marL="0" indent="0" fontAlgn="base">
              <a:buNone/>
            </a:pPr>
            <a:br>
              <a:rPr lang="en-US" dirty="0"/>
            </a:br>
            <a:endParaRPr lang="en-US" dirty="0"/>
          </a:p>
          <a:p>
            <a:pPr marL="0" indent="0" fontAlgn="base">
              <a:buNone/>
            </a:pPr>
            <a:r>
              <a:rPr lang="en-US" dirty="0">
                <a:latin typeface="Britannic Bold" panose="020B0903060703020204" pitchFamily="34" charset="0"/>
              </a:rPr>
              <a:t>Future</a:t>
            </a:r>
            <a:r>
              <a:rPr lang="en-US" dirty="0"/>
              <a:t> </a:t>
            </a:r>
            <a:r>
              <a:rPr lang="en-US" dirty="0">
                <a:latin typeface="Britannic Bold" panose="020B0903060703020204" pitchFamily="34" charset="0"/>
              </a:rPr>
              <a:t>Scope</a:t>
            </a:r>
          </a:p>
          <a:p>
            <a:pPr fontAlgn="base"/>
            <a:r>
              <a:rPr lang="en-US" dirty="0"/>
              <a:t>Expansion to multiple universities.</a:t>
            </a:r>
          </a:p>
          <a:p>
            <a:pPr fontAlgn="base"/>
            <a:r>
              <a:rPr lang="en-US" dirty="0"/>
              <a:t>AI-based travel suggestions (e.g., best days to travel, cheapest options).</a:t>
            </a:r>
          </a:p>
          <a:p>
            <a:pPr fontAlgn="base"/>
            <a:r>
              <a:rPr lang="en-US" dirty="0"/>
              <a:t>Partnerships with cab, bus, or railway booking platforms.</a:t>
            </a:r>
          </a:p>
          <a:p>
            <a:pPr fontAlgn="base"/>
            <a:r>
              <a:rPr lang="en-US" dirty="0"/>
              <a:t>In-app payments for shared rides.</a:t>
            </a:r>
          </a:p>
          <a:p>
            <a:endParaRPr lang="en-IN" dirty="0"/>
          </a:p>
        </p:txBody>
      </p:sp>
    </p:spTree>
    <p:extLst>
      <p:ext uri="{BB962C8B-B14F-4D97-AF65-F5344CB8AC3E}">
        <p14:creationId xmlns:p14="http://schemas.microsoft.com/office/powerpoint/2010/main" val="2038248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3342DD5-9068-44CA-9B75-7128AF56A5AC}">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123</TotalTime>
  <Words>546</Words>
  <Application>Microsoft Office PowerPoint</Application>
  <PresentationFormat>Widescreen</PresentationFormat>
  <Paragraphs>122</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Aptos</vt:lpstr>
      <vt:lpstr>Aptos Display</vt:lpstr>
      <vt:lpstr>Arial</vt:lpstr>
      <vt:lpstr>Arial Black</vt:lpstr>
      <vt:lpstr>Arial Rounded MT Bold</vt:lpstr>
      <vt:lpstr>Britannic Bold</vt:lpstr>
      <vt:lpstr>Calibri</vt:lpstr>
      <vt:lpstr>Verdana</vt:lpstr>
      <vt:lpstr>Office Theme</vt:lpstr>
      <vt:lpstr>PowerPoint Presentation</vt:lpstr>
      <vt:lpstr>PowerPoint Presentation</vt:lpstr>
      <vt:lpstr>PROBLEM STATEMENT</vt:lpstr>
      <vt:lpstr>Key Features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Kaushaki Bilgrami</dc:creator>
  <cp:lastModifiedBy>Kaushaki Bilgrami</cp:lastModifiedBy>
  <cp:revision>4</cp:revision>
  <dcterms:created xsi:type="dcterms:W3CDTF">2025-09-18T08:46:06Z</dcterms:created>
  <dcterms:modified xsi:type="dcterms:W3CDTF">2025-09-22T10:30:42Z</dcterms:modified>
</cp:coreProperties>
</file>